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EA1"/>
    <a:srgbClr val="B3A9A8"/>
    <a:srgbClr val="BDAFAF"/>
    <a:srgbClr val="B7AEAC"/>
    <a:srgbClr val="FFFFFF"/>
    <a:srgbClr val="AA97BB"/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262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4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3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9496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19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5B0C-B149-8923-C244-611B399FF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E0F8B-CD13-8E67-EE2B-52CB8510D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310D-3AF2-D437-273C-481F3078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C07-13D7-4AB7-A02F-772B946A0630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E466-15B6-EF44-807B-EC16F088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A613-1AC0-996D-D42F-92DC9A65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669C-93F7-4614-8065-59880CB5A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7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88A2F-D777-A2A5-4786-7B4777203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2178447"/>
            <a:ext cx="91440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Solar power Plant Design</a:t>
            </a:r>
            <a:endParaRPr lang="en-IN" sz="4000" b="1" dirty="0">
              <a:solidFill>
                <a:srgbClr val="FF59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C9671-C145-519C-C700-28A9455D5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616" y="3264599"/>
            <a:ext cx="9144000" cy="738664"/>
          </a:xfrm>
        </p:spPr>
        <p:txBody>
          <a:bodyPr/>
          <a:lstStyle/>
          <a:p>
            <a:r>
              <a:rPr lang="en-US" dirty="0"/>
              <a:t>Class-22</a:t>
            </a:r>
          </a:p>
          <a:p>
            <a:r>
              <a:rPr lang="en-US" dirty="0"/>
              <a:t>Short Circuit Calculation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5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E6E8F-5550-9A29-4727-D635C876F0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2062956"/>
            <a:ext cx="10515600" cy="2732088"/>
          </a:xfrm>
        </p:spPr>
      </p:pic>
    </p:spTree>
    <p:extLst>
      <p:ext uri="{BB962C8B-B14F-4D97-AF65-F5344CB8AC3E}">
        <p14:creationId xmlns:p14="http://schemas.microsoft.com/office/powerpoint/2010/main" val="424821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428-B5B3-54F6-9D9F-F24FBB4A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027" y="2700958"/>
            <a:ext cx="6712260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Short Circuit Calculation</a:t>
            </a:r>
            <a:br>
              <a:rPr lang="en-IN" sz="4000" b="1" dirty="0">
                <a:solidFill>
                  <a:srgbClr val="FF5900"/>
                </a:solidFill>
              </a:rPr>
            </a:b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6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AB91F-72EE-9D39-2FBC-CAA45A5694F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65850"/>
          </a:xfrm>
        </p:spPr>
      </p:pic>
    </p:spTree>
    <p:extLst>
      <p:ext uri="{BB962C8B-B14F-4D97-AF65-F5344CB8AC3E}">
        <p14:creationId xmlns:p14="http://schemas.microsoft.com/office/powerpoint/2010/main" val="8466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0F993-2665-DFF4-9A5F-43B2D47C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509158"/>
            <a:ext cx="6538527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7FBD79-A0A3-09DE-E837-4867FB6E0BBD}"/>
              </a:ext>
            </a:extLst>
          </p:cNvPr>
          <p:cNvGrpSpPr/>
          <p:nvPr/>
        </p:nvGrpSpPr>
        <p:grpSpPr>
          <a:xfrm>
            <a:off x="4866669" y="244968"/>
            <a:ext cx="5852667" cy="3147333"/>
            <a:chOff x="3169666" y="1855333"/>
            <a:chExt cx="5852667" cy="31473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7B232BE-3399-BE16-DB98-8F39B06D2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666" y="1855333"/>
              <a:ext cx="5852667" cy="3147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E37480-F467-68CD-0A35-B8589EE91E78}"/>
                </a:ext>
              </a:extLst>
            </p:cNvPr>
            <p:cNvSpPr/>
            <p:nvPr/>
          </p:nvSpPr>
          <p:spPr>
            <a:xfrm>
              <a:off x="8736496" y="3428999"/>
              <a:ext cx="285837" cy="1500810"/>
            </a:xfrm>
            <a:prstGeom prst="rect">
              <a:avLst/>
            </a:prstGeom>
            <a:solidFill>
              <a:srgbClr val="AA97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A7C5CA-818C-8DFF-0B3D-759DD5433429}"/>
                </a:ext>
              </a:extLst>
            </p:cNvPr>
            <p:cNvSpPr/>
            <p:nvPr/>
          </p:nvSpPr>
          <p:spPr>
            <a:xfrm>
              <a:off x="4492487" y="4214191"/>
              <a:ext cx="208722" cy="308113"/>
            </a:xfrm>
            <a:prstGeom prst="rect">
              <a:avLst/>
            </a:prstGeom>
            <a:solidFill>
              <a:srgbClr val="AA97B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492D9EE-BF3A-4ADB-C889-C7400013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3" y="244968"/>
            <a:ext cx="3410440" cy="5559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1571B-E289-630B-7017-BCC528F08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69" y="3532428"/>
            <a:ext cx="5852667" cy="25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8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2FBFC-37CC-F454-D44C-FBD8AC94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16" y="372811"/>
            <a:ext cx="3734124" cy="5456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A6693F-207D-1392-EE88-8208FCBFF648}"/>
              </a:ext>
            </a:extLst>
          </p:cNvPr>
          <p:cNvGrpSpPr/>
          <p:nvPr/>
        </p:nvGrpSpPr>
        <p:grpSpPr>
          <a:xfrm>
            <a:off x="4674746" y="469561"/>
            <a:ext cx="2900348" cy="5349704"/>
            <a:chOff x="4674746" y="469561"/>
            <a:chExt cx="2900348" cy="53497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8DF5C5-E3A6-9B23-1E2E-668DE6804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4746" y="469561"/>
              <a:ext cx="2900348" cy="534970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89CE1C-2105-66DF-5C8D-8B20114F04E7}"/>
                </a:ext>
              </a:extLst>
            </p:cNvPr>
            <p:cNvSpPr/>
            <p:nvPr/>
          </p:nvSpPr>
          <p:spPr>
            <a:xfrm>
              <a:off x="4674746" y="474626"/>
              <a:ext cx="533358" cy="295752"/>
            </a:xfrm>
            <a:prstGeom prst="rect">
              <a:avLst/>
            </a:prstGeom>
            <a:solidFill>
              <a:srgbClr val="B3A9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BDAFA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1BC8CB-AFAE-FFDE-89BB-5B4CCCEDE582}"/>
              </a:ext>
            </a:extLst>
          </p:cNvPr>
          <p:cNvGrpSpPr/>
          <p:nvPr/>
        </p:nvGrpSpPr>
        <p:grpSpPr>
          <a:xfrm>
            <a:off x="7832567" y="1629737"/>
            <a:ext cx="3000284" cy="2644369"/>
            <a:chOff x="7832567" y="1629737"/>
            <a:chExt cx="3000284" cy="26443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442A91-ED4E-9F88-0873-BA1FBCD93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2567" y="1629737"/>
              <a:ext cx="2987299" cy="264436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8B5E71-7081-AE2B-4B22-059DF919B604}"/>
                </a:ext>
              </a:extLst>
            </p:cNvPr>
            <p:cNvSpPr/>
            <p:nvPr/>
          </p:nvSpPr>
          <p:spPr>
            <a:xfrm>
              <a:off x="10266320" y="1630299"/>
              <a:ext cx="566531" cy="487017"/>
            </a:xfrm>
            <a:prstGeom prst="rect">
              <a:avLst/>
            </a:prstGeom>
            <a:solidFill>
              <a:srgbClr val="AE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988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30D-8E9A-9D91-12A3-5B1C07E4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951" y="2628900"/>
            <a:ext cx="2895632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747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17</TotalTime>
  <Words>14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Solar power Plant Design</vt:lpstr>
      <vt:lpstr>PowerPoint Presentation</vt:lpstr>
      <vt:lpstr>Short Circuit Calculation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2025-02-10T11:07:12Z</dcterms:created>
  <dcterms:modified xsi:type="dcterms:W3CDTF">2025-02-20T11:11:18Z</dcterms:modified>
</cp:coreProperties>
</file>