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76" d="100"/>
          <a:sy n="76" d="100"/>
        </p:scale>
        <p:origin x="-42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2229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40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218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270019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695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A326A1-F941-4F17-47D9-F0A481893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1EB1B36-E0F7-947C-5BB1-A6DE8234A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FAEDE1D-A77F-B35C-73CA-6CDD67E1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14CB-FEBF-482A-A263-557A0034EA8E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BECDA6D-2EC8-DCA6-6B83-F8176969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B7B60E-4137-097A-3931-90AB4EBE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1B54-FD6F-40F8-BF62-2BC588EC8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70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=""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=""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=""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=""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=""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=""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=""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=""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=""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=""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=""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=""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=""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=""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=""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=""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=""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266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5013" y="2817318"/>
            <a:ext cx="10152379" cy="574453"/>
          </a:xfrm>
        </p:spPr>
        <p:txBody>
          <a:bodyPr/>
          <a:lstStyle/>
          <a:p>
            <a:pPr algn="ctr"/>
            <a:r>
              <a:rPr lang="en-IN" dirty="0"/>
              <a:t>Class Component Lifecycle </a:t>
            </a:r>
          </a:p>
        </p:txBody>
      </p:sp>
    </p:spTree>
    <p:extLst>
      <p:ext uri="{BB962C8B-B14F-4D97-AF65-F5344CB8AC3E}">
        <p14:creationId xmlns:p14="http://schemas.microsoft.com/office/powerpoint/2010/main" val="3980827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What you will learn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500" y="1916220"/>
            <a:ext cx="8589001" cy="291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724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Lifecycle overview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221380" y="1698776"/>
            <a:ext cx="7749240" cy="3209925"/>
            <a:chOff x="1866378" y="1698776"/>
            <a:chExt cx="7749240" cy="320992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7993" y="1698776"/>
              <a:ext cx="3857625" cy="3209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866378" y="2288075"/>
              <a:ext cx="326929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r>
                <a:rPr lang="en-US" dirty="0" smtClean="0"/>
                <a:t>Components have </a:t>
              </a:r>
            </a:p>
            <a:p>
              <a:r>
                <a:rPr lang="en-US" dirty="0" smtClean="0"/>
                <a:t>lifecycles with three </a:t>
              </a:r>
            </a:p>
            <a:p>
              <a:pPr algn="l"/>
              <a:r>
                <a:rPr lang="en-US" dirty="0" smtClean="0"/>
                <a:t>phases </a:t>
              </a:r>
            </a:p>
            <a:p>
              <a:endParaRPr lang="en-US" dirty="0" smtClean="0"/>
            </a:p>
            <a:p>
              <a:r>
                <a:rPr lang="en-US" dirty="0" smtClean="0"/>
                <a:t>Each phase has </a:t>
              </a:r>
            </a:p>
            <a:p>
              <a:r>
                <a:rPr lang="en-US" dirty="0" smtClean="0"/>
                <a:t>distinct methods 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521192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Lifecycle phase overview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959" y="1639279"/>
            <a:ext cx="6826082" cy="3771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739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DOM and the lifecycle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2227750" y="1794485"/>
            <a:ext cx="7736501" cy="4075294"/>
            <a:chOff x="2227750" y="1794485"/>
            <a:chExt cx="7736501" cy="4075294"/>
          </a:xfrm>
        </p:grpSpPr>
        <p:sp>
          <p:nvSpPr>
            <p:cNvPr id="5" name="Rectangle 4"/>
            <p:cNvSpPr/>
            <p:nvPr/>
          </p:nvSpPr>
          <p:spPr>
            <a:xfrm>
              <a:off x="4156554" y="4946449"/>
              <a:ext cx="387889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Each phase has specific methods </a:t>
              </a:r>
            </a:p>
            <a:p>
              <a:r>
                <a:rPr lang="en-US" dirty="0" smtClean="0"/>
                <a:t>Automatically invoked </a:t>
              </a:r>
            </a:p>
            <a:p>
              <a:r>
                <a:rPr lang="en-US" dirty="0" smtClean="0"/>
                <a:t>You have access </a:t>
              </a:r>
              <a:endParaRPr lang="en-IN" dirty="0"/>
            </a:p>
          </p:txBody>
        </p: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7750" y="1794485"/>
              <a:ext cx="7736501" cy="2802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1190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67" y="1001044"/>
            <a:ext cx="10152379" cy="574453"/>
          </a:xfrm>
        </p:spPr>
        <p:txBody>
          <a:bodyPr/>
          <a:lstStyle/>
          <a:p>
            <a:pPr algn="l"/>
            <a:r>
              <a:rPr lang="en-US" dirty="0" smtClean="0"/>
              <a:t>Mount Methods  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478" y="2489548"/>
            <a:ext cx="8861044" cy="130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193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2352" y="362217"/>
            <a:ext cx="10152379" cy="574453"/>
          </a:xfrm>
        </p:spPr>
        <p:txBody>
          <a:bodyPr/>
          <a:lstStyle/>
          <a:p>
            <a:r>
              <a:rPr lang="en-US" dirty="0" smtClean="0"/>
              <a:t>Update Methods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1250254" y="1823168"/>
            <a:ext cx="9146349" cy="3352472"/>
            <a:chOff x="1450670" y="1738302"/>
            <a:chExt cx="9146349" cy="3352472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0670" y="1738302"/>
              <a:ext cx="2736393" cy="1086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2377" y="2466411"/>
              <a:ext cx="2631147" cy="119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8958" y="3229682"/>
              <a:ext cx="2199639" cy="1133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7872" y="3922541"/>
              <a:ext cx="1989147" cy="1168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9575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960" y="913362"/>
            <a:ext cx="10152379" cy="574453"/>
          </a:xfrm>
        </p:spPr>
        <p:txBody>
          <a:bodyPr/>
          <a:lstStyle/>
          <a:p>
            <a:r>
              <a:rPr lang="en-US" dirty="0" err="1" smtClean="0"/>
              <a:t>Unmount</a:t>
            </a:r>
            <a:r>
              <a:rPr lang="en-US" dirty="0" smtClean="0"/>
              <a:t> Methods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2626617" y="2799698"/>
            <a:ext cx="6938766" cy="1321366"/>
            <a:chOff x="2405650" y="3112848"/>
            <a:chExt cx="6232350" cy="97155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5650" y="3112848"/>
              <a:ext cx="2495550" cy="971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9150" y="3122373"/>
              <a:ext cx="2228850" cy="962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22669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9206" y="437373"/>
            <a:ext cx="10152379" cy="574453"/>
          </a:xfrm>
        </p:spPr>
        <p:txBody>
          <a:bodyPr/>
          <a:lstStyle/>
          <a:p>
            <a:r>
              <a:rPr lang="en-US" dirty="0" smtClean="0"/>
              <a:t>Recap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686838" y="1565753"/>
            <a:ext cx="8818324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/>
              <a:t>In this video, you learned that: </a:t>
            </a:r>
          </a:p>
          <a:p>
            <a:endParaRPr lang="en-US" dirty="0" smtClean="0"/>
          </a:p>
          <a:p>
            <a:r>
              <a:rPr lang="en-US" dirty="0" smtClean="0"/>
              <a:t>• A component's lifecycle refers to its relationship with the DOM </a:t>
            </a:r>
          </a:p>
          <a:p>
            <a:r>
              <a:rPr lang="en-US" dirty="0" smtClean="0"/>
              <a:t>• The three phases in the lifecycle include mount, update, and </a:t>
            </a:r>
            <a:r>
              <a:rPr lang="en-US" dirty="0" err="1" smtClean="0"/>
              <a:t>unmount</a:t>
            </a:r>
            <a:r>
              <a:rPr lang="en-US" dirty="0" smtClean="0"/>
              <a:t> </a:t>
            </a:r>
          </a:p>
          <a:p>
            <a:r>
              <a:rPr lang="en-US" dirty="0" smtClean="0"/>
              <a:t>• In the mount phase, the methods called include componentWi11Mount() and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componentDidMount</a:t>
            </a:r>
            <a:r>
              <a:rPr lang="en-US" dirty="0" smtClean="0"/>
              <a:t>() </a:t>
            </a:r>
          </a:p>
          <a:p>
            <a:endParaRPr lang="en-US" dirty="0" smtClean="0"/>
          </a:p>
          <a:p>
            <a:r>
              <a:rPr lang="en-US" dirty="0" smtClean="0"/>
              <a:t>• Methods invoked during the update phase include </a:t>
            </a:r>
          </a:p>
          <a:p>
            <a:pPr lvl="7"/>
            <a:r>
              <a:rPr lang="en-US" dirty="0" smtClean="0"/>
              <a:t>	• </a:t>
            </a:r>
            <a:r>
              <a:rPr lang="en-US" dirty="0" err="1" smtClean="0"/>
              <a:t>getDerivedStateFromProps</a:t>
            </a:r>
            <a:r>
              <a:rPr lang="en-US" dirty="0" smtClean="0"/>
              <a:t>() </a:t>
            </a:r>
          </a:p>
          <a:p>
            <a:pPr lvl="7"/>
            <a:r>
              <a:rPr lang="en-US" dirty="0" smtClean="0"/>
              <a:t>	• </a:t>
            </a:r>
            <a:r>
              <a:rPr lang="en-US" dirty="0" err="1" smtClean="0"/>
              <a:t>getSnapshotBeforeUpdate</a:t>
            </a:r>
            <a:r>
              <a:rPr lang="en-US" dirty="0" smtClean="0"/>
              <a:t>() </a:t>
            </a:r>
          </a:p>
          <a:p>
            <a:pPr lvl="7"/>
            <a:r>
              <a:rPr lang="en-US" dirty="0" smtClean="0"/>
              <a:t>	• </a:t>
            </a:r>
            <a:r>
              <a:rPr lang="en-US" dirty="0" err="1" smtClean="0"/>
              <a:t>componentDidUpdate</a:t>
            </a:r>
            <a:r>
              <a:rPr lang="en-US" dirty="0" smtClean="0"/>
              <a:t>() 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• In the final </a:t>
            </a:r>
            <a:r>
              <a:rPr lang="en-US" dirty="0" err="1" smtClean="0"/>
              <a:t>unmount</a:t>
            </a:r>
            <a:r>
              <a:rPr lang="en-US" dirty="0" smtClean="0"/>
              <a:t> phase, React calls the componentWi11Unmount() method </a:t>
            </a:r>
          </a:p>
          <a:p>
            <a:r>
              <a:rPr lang="en-US" dirty="0" smtClean="0"/>
              <a:t>• The render() method is called in both the mount and update phases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554340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51</TotalTime>
  <Words>102</Words>
  <Application>Microsoft Office PowerPoint</Application>
  <PresentationFormat>Custom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GenAITheme3-whiteBG</vt:lpstr>
      <vt:lpstr>Class Component Lifecycle </vt:lpstr>
      <vt:lpstr>What you will learn </vt:lpstr>
      <vt:lpstr>Lifecycle overview </vt:lpstr>
      <vt:lpstr>Lifecycle phase overview </vt:lpstr>
      <vt:lpstr>The DOM and the lifecycle</vt:lpstr>
      <vt:lpstr>Mount Methods  </vt:lpstr>
      <vt:lpstr>Update Methods</vt:lpstr>
      <vt:lpstr>Unmount Methods</vt:lpstr>
      <vt:lpstr>Recap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Component Lifecycle </dc:title>
  <dc:creator>dell</dc:creator>
  <cp:lastModifiedBy>LENOVO</cp:lastModifiedBy>
  <cp:revision>17</cp:revision>
  <dcterms:created xsi:type="dcterms:W3CDTF">2025-03-10T10:03:10Z</dcterms:created>
  <dcterms:modified xsi:type="dcterms:W3CDTF">2025-03-13T12:39:40Z</dcterms:modified>
</cp:coreProperties>
</file>