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-42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3BEE3-43F8-4827-98EA-4774622EDA7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BB539-B7E7-404C-9AD4-8FCE2DD88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548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BB539-B7E7-404C-9AD4-8FCE2DD8859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91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273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77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530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79893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44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C0ACBE-1A5B-5DB0-27E2-4792FD216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CB37AC-396B-442F-D57B-8ED37E337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A331B3-E527-8B49-436F-7687579A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9544-D2BA-4AF5-BF3D-F713FB6A52F1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FD866-1A0E-773A-011C-132000E80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98C12D-4BC7-70EB-EA73-CDA485C1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4C403-7DD6-44F2-BD0A-21C2E4ECAE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5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50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811" y="3005208"/>
            <a:ext cx="10152379" cy="574453"/>
          </a:xfrm>
        </p:spPr>
        <p:txBody>
          <a:bodyPr/>
          <a:lstStyle/>
          <a:p>
            <a:pPr algn="ctr"/>
            <a:r>
              <a:rPr lang="en-IN" dirty="0"/>
              <a:t>Introduction to Components </a:t>
            </a:r>
          </a:p>
        </p:txBody>
      </p:sp>
    </p:spTree>
    <p:extLst>
      <p:ext uri="{BB962C8B-B14F-4D97-AF65-F5344CB8AC3E}">
        <p14:creationId xmlns:p14="http://schemas.microsoft.com/office/powerpoint/2010/main" val="170154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443038"/>
            <a:ext cx="6362700" cy="397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33381" y="2329841"/>
            <a:ext cx="4972833" cy="27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60521" y="3316265"/>
            <a:ext cx="4972833" cy="27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062608" y="4320434"/>
            <a:ext cx="4972833" cy="2755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914650" y="5377386"/>
            <a:ext cx="6467345" cy="688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Higher-Order Component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32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/>
          <a:lstStyle/>
          <a:p>
            <a:r>
              <a:rPr lang="en-IN" dirty="0"/>
              <a:t>Recap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84" y="1619765"/>
            <a:ext cx="96951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 this video, you learned that: </a:t>
            </a:r>
          </a:p>
          <a:p>
            <a:endParaRPr lang="en-US" dirty="0" smtClean="0"/>
          </a:p>
          <a:p>
            <a:r>
              <a:rPr lang="en-US" dirty="0" smtClean="0"/>
              <a:t>• You create React applications with modular code called </a:t>
            </a:r>
          </a:p>
          <a:p>
            <a:r>
              <a:rPr lang="en-US" dirty="0" smtClean="0"/>
              <a:t>components </a:t>
            </a:r>
          </a:p>
          <a:p>
            <a:r>
              <a:rPr lang="en-US" dirty="0" smtClean="0"/>
              <a:t>• Components break up the user interface into separate parts </a:t>
            </a:r>
          </a:p>
          <a:p>
            <a:r>
              <a:rPr lang="en-US" dirty="0" smtClean="0"/>
              <a:t>that you can reuse and handle independently </a:t>
            </a:r>
          </a:p>
          <a:p>
            <a:r>
              <a:rPr lang="en-US" dirty="0" smtClean="0"/>
              <a:t>• A React component: </a:t>
            </a:r>
          </a:p>
          <a:p>
            <a:pPr lvl="4"/>
            <a:r>
              <a:rPr lang="en-US" dirty="0"/>
              <a:t>	</a:t>
            </a:r>
            <a:r>
              <a:rPr lang="en-US" dirty="0" smtClean="0"/>
              <a:t>• Renders the initial user interface </a:t>
            </a:r>
          </a:p>
          <a:p>
            <a:pPr lvl="4"/>
            <a:r>
              <a:rPr lang="en-US" dirty="0" smtClean="0"/>
              <a:t>	• Manages and handles events </a:t>
            </a:r>
          </a:p>
          <a:p>
            <a:pPr lvl="4"/>
            <a:r>
              <a:rPr lang="en-US" dirty="0" smtClean="0"/>
              <a:t>	• Updates the user interface according to its state </a:t>
            </a:r>
          </a:p>
          <a:p>
            <a:r>
              <a:rPr lang="en-US" dirty="0" smtClean="0"/>
              <a:t>• The three types of React components include functional, class, </a:t>
            </a:r>
          </a:p>
          <a:p>
            <a:r>
              <a:rPr lang="en-US" dirty="0" smtClean="0"/>
              <a:t>and higher-order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0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you will learn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2147888"/>
            <a:ext cx="76009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93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component?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908" y="1990724"/>
            <a:ext cx="7144184" cy="350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52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about components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350386" y="1857375"/>
            <a:ext cx="5491228" cy="3133725"/>
            <a:chOff x="2766425" y="1857375"/>
            <a:chExt cx="5491228" cy="31337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6425" y="1866900"/>
              <a:ext cx="2400300" cy="3124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8303" y="1857375"/>
              <a:ext cx="2419350" cy="3133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198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523" y="362217"/>
            <a:ext cx="10152379" cy="574453"/>
          </a:xfrm>
        </p:spPr>
        <p:txBody>
          <a:bodyPr/>
          <a:lstStyle/>
          <a:p>
            <a:r>
              <a:rPr lang="en-US" dirty="0" smtClean="0"/>
              <a:t>Purpose</a:t>
            </a:r>
            <a:endParaRPr lang="en-IN" dirty="0"/>
          </a:p>
        </p:txBody>
      </p:sp>
      <p:sp>
        <p:nvSpPr>
          <p:cNvPr id="4" name="Chevron 3"/>
          <p:cNvSpPr/>
          <p:nvPr/>
        </p:nvSpPr>
        <p:spPr>
          <a:xfrm rot="5400000">
            <a:off x="718156" y="1390392"/>
            <a:ext cx="1490602" cy="1139868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 rot="5400000">
            <a:off x="718157" y="2844061"/>
            <a:ext cx="1490602" cy="11398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rot="5400000">
            <a:off x="718157" y="4236929"/>
            <a:ext cx="1490602" cy="113986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2" y="1432870"/>
            <a:ext cx="6718713" cy="56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2" y="2604370"/>
            <a:ext cx="73533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392" y="4406813"/>
            <a:ext cx="645795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978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Features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09" y="2203081"/>
            <a:ext cx="6224382" cy="274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736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Components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1857375" y="2277911"/>
            <a:ext cx="8496300" cy="781050"/>
            <a:chOff x="848704" y="2152650"/>
            <a:chExt cx="8496300" cy="781050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704" y="2152650"/>
              <a:ext cx="4181475" cy="723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15904" y="2152650"/>
              <a:ext cx="4229100" cy="781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3561567"/>
            <a:ext cx="8496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4762172"/>
            <a:ext cx="843915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914525" y="3058962"/>
            <a:ext cx="8056193" cy="43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106003" y="4351424"/>
            <a:ext cx="8056193" cy="43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914525" y="5571797"/>
            <a:ext cx="8056193" cy="439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14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50273" y="399795"/>
            <a:ext cx="10152379" cy="574453"/>
          </a:xfrm>
        </p:spPr>
        <p:txBody>
          <a:bodyPr/>
          <a:lstStyle/>
          <a:p>
            <a:r>
              <a:rPr lang="en-IN" dirty="0"/>
              <a:t>Function component example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609" y="1791222"/>
            <a:ext cx="87431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err="1" smtClean="0"/>
              <a:t>const</a:t>
            </a:r>
            <a:r>
              <a:rPr lang="en-US" sz="3000" dirty="0" smtClean="0"/>
              <a:t> </a:t>
            </a:r>
            <a:r>
              <a:rPr lang="en-US" sz="3000" dirty="0" err="1" smtClean="0"/>
              <a:t>Democomponent</a:t>
            </a:r>
            <a:r>
              <a:rPr lang="en-US" sz="3000" dirty="0" smtClean="0"/>
              <a:t> =  ( )  =&gt;  </a:t>
            </a:r>
          </a:p>
          <a:p>
            <a:r>
              <a:rPr lang="en-US" sz="3000" dirty="0"/>
              <a:t>{</a:t>
            </a:r>
            <a:endParaRPr lang="en-US" sz="3000" dirty="0" smtClean="0"/>
          </a:p>
          <a:p>
            <a:r>
              <a:rPr lang="en-US" sz="3000" dirty="0" smtClean="0"/>
              <a:t>return&lt;h1&gt;We1come Message!&lt;/hl&gt;; </a:t>
            </a:r>
          </a:p>
          <a:p>
            <a:r>
              <a:rPr lang="en-US" sz="3000" dirty="0" smtClean="0"/>
              <a:t>}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12430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Components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19" y="2071688"/>
            <a:ext cx="9963962" cy="336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21615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48</TotalTime>
  <Words>82</Words>
  <Application>Microsoft Office PowerPoint</Application>
  <PresentationFormat>Custom</PresentationFormat>
  <Paragraphs>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GenAITheme3-whiteBG</vt:lpstr>
      <vt:lpstr>Introduction to Components </vt:lpstr>
      <vt:lpstr>What you will learn </vt:lpstr>
      <vt:lpstr>What is a component?</vt:lpstr>
      <vt:lpstr>More about components </vt:lpstr>
      <vt:lpstr>Purpose</vt:lpstr>
      <vt:lpstr>Component Features</vt:lpstr>
      <vt:lpstr>Functional Components</vt:lpstr>
      <vt:lpstr>Function component example </vt:lpstr>
      <vt:lpstr>Class Components</vt:lpstr>
      <vt:lpstr>Higher-Order Component</vt:lpstr>
      <vt:lpstr>Recap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Components </dc:title>
  <dc:creator>dell</dc:creator>
  <cp:lastModifiedBy>LENOVO</cp:lastModifiedBy>
  <cp:revision>15</cp:revision>
  <dcterms:created xsi:type="dcterms:W3CDTF">2025-03-10T09:02:01Z</dcterms:created>
  <dcterms:modified xsi:type="dcterms:W3CDTF">2025-03-13T12:40:25Z</dcterms:modified>
</cp:coreProperties>
</file>