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-8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806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58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356166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5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D86F6-0140-6A5A-3CF2-221739E2E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305D5E-EF21-5788-E951-AB8D90D2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2CCABB-9BFD-E74C-BFFD-44AC69B2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3E-BC75-4CE5-9A42-258823F6B1E1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7C8F57-F67C-6CA9-D79F-D6E9CED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4DD70E-0823-B775-420C-F04BAAE5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39F2-F688-4B59-8E3A-56820923F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8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=""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=""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473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1" y="2481069"/>
            <a:ext cx="10152379" cy="430887"/>
          </a:xfrm>
        </p:spPr>
        <p:txBody>
          <a:bodyPr/>
          <a:lstStyle/>
          <a:p>
            <a:pPr algn="ctr"/>
            <a:r>
              <a:rPr lang="en-IN" sz="2800" dirty="0" smtClean="0"/>
              <a:t>Introduction </a:t>
            </a:r>
            <a:r>
              <a:rPr lang="en-IN" sz="2800" dirty="0"/>
              <a:t>to ES6 </a:t>
            </a:r>
          </a:p>
        </p:txBody>
      </p:sp>
    </p:spTree>
    <p:extLst>
      <p:ext uri="{BB962C8B-B14F-4D97-AF65-F5344CB8AC3E}">
        <p14:creationId xmlns:p14="http://schemas.microsoft.com/office/powerpoint/2010/main" val="245822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Promise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62" y="1920312"/>
            <a:ext cx="3592553" cy="311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174" y="2182761"/>
            <a:ext cx="6990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Object which represents the completion of </a:t>
            </a:r>
          </a:p>
          <a:p>
            <a:r>
              <a:rPr lang="en-US" dirty="0" smtClean="0"/>
              <a:t>an asynchronous operation and its return </a:t>
            </a:r>
          </a:p>
          <a:p>
            <a:r>
              <a:rPr lang="en-US" dirty="0" smtClean="0"/>
              <a:t>value </a:t>
            </a:r>
          </a:p>
          <a:p>
            <a:r>
              <a:rPr lang="en-US" dirty="0" smtClean="0"/>
              <a:t>• After invoking, a promise is in the pending </a:t>
            </a:r>
          </a:p>
          <a:p>
            <a:r>
              <a:rPr lang="en-US" dirty="0" smtClean="0"/>
              <a:t>state </a:t>
            </a:r>
          </a:p>
          <a:p>
            <a:r>
              <a:rPr lang="en-US" dirty="0" smtClean="0"/>
              <a:t>• After successful execution, the promise is </a:t>
            </a:r>
          </a:p>
          <a:p>
            <a:r>
              <a:rPr lang="en-US" dirty="0" smtClean="0"/>
              <a:t>fulfilled </a:t>
            </a:r>
          </a:p>
          <a:p>
            <a:r>
              <a:rPr lang="en-US" dirty="0" smtClean="0"/>
              <a:t>• If the operation fails, the promise is </a:t>
            </a:r>
          </a:p>
          <a:p>
            <a:r>
              <a:rPr lang="en-US" dirty="0" smtClean="0"/>
              <a:t>rejected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42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Promise </a:t>
            </a:r>
            <a:r>
              <a:rPr lang="en-IN" sz="2800" dirty="0" smtClean="0"/>
              <a:t>example</a:t>
            </a:r>
            <a:endParaRPr lang="en-IN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76" y="1951358"/>
            <a:ext cx="7473067" cy="341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6916" y="1283110"/>
            <a:ext cx="3244645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Function with two parameters: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42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Promise example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3" y="2739667"/>
            <a:ext cx="5840247" cy="280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03" y="1454252"/>
            <a:ext cx="73342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20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smtClean="0"/>
              <a:t>Promise example</a:t>
            </a:r>
            <a:endParaRPr lang="en-IN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48" y="1469463"/>
            <a:ext cx="7775905" cy="351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9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smtClean="0"/>
              <a:t>Classes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53613" y="1887795"/>
            <a:ext cx="4557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Makes object-oriented </a:t>
            </a:r>
          </a:p>
          <a:p>
            <a:r>
              <a:rPr lang="en-US" dirty="0" smtClean="0"/>
              <a:t>programming feasible </a:t>
            </a:r>
          </a:p>
          <a:p>
            <a:r>
              <a:rPr lang="en-US" dirty="0" smtClean="0"/>
              <a:t>• Blueprint for creating </a:t>
            </a:r>
          </a:p>
          <a:p>
            <a:r>
              <a:rPr lang="en-US" dirty="0" smtClean="0"/>
              <a:t>objects </a:t>
            </a:r>
          </a:p>
          <a:p>
            <a:r>
              <a:rPr lang="en-US" dirty="0" smtClean="0"/>
              <a:t>• Built on prototypes in </a:t>
            </a:r>
          </a:p>
          <a:p>
            <a:r>
              <a:rPr lang="en-US" dirty="0" smtClean="0"/>
              <a:t>JavaScript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684" y="1736221"/>
            <a:ext cx="5239058" cy="303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70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5123" y="1991041"/>
            <a:ext cx="3864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Makes object-oriented </a:t>
            </a:r>
          </a:p>
          <a:p>
            <a:r>
              <a:rPr lang="en-US" dirty="0" smtClean="0"/>
              <a:t>programming feasible </a:t>
            </a:r>
          </a:p>
          <a:p>
            <a:r>
              <a:rPr lang="en-US" dirty="0" smtClean="0"/>
              <a:t>• Blueprint for creating </a:t>
            </a:r>
          </a:p>
          <a:p>
            <a:r>
              <a:rPr lang="en-US" dirty="0" smtClean="0"/>
              <a:t>objects </a:t>
            </a:r>
          </a:p>
          <a:p>
            <a:r>
              <a:rPr lang="en-US" dirty="0" smtClean="0"/>
              <a:t>• Built on prototypes in </a:t>
            </a:r>
          </a:p>
          <a:p>
            <a:r>
              <a:rPr lang="en-US" dirty="0" smtClean="0"/>
              <a:t>JavaScript 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smtClean="0"/>
              <a:t>Classes</a:t>
            </a:r>
            <a:endParaRPr lang="en-IN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07" y="1988208"/>
            <a:ext cx="53530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63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5626" y="2106339"/>
            <a:ext cx="4748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Constructor: method </a:t>
            </a:r>
          </a:p>
          <a:p>
            <a:r>
              <a:rPr lang="en-US" dirty="0" smtClean="0"/>
              <a:t>that creates an object </a:t>
            </a:r>
          </a:p>
          <a:p>
            <a:r>
              <a:rPr lang="en-US" dirty="0" smtClean="0"/>
              <a:t>of a class </a:t>
            </a:r>
          </a:p>
          <a:p>
            <a:r>
              <a:rPr lang="en-US" dirty="0" smtClean="0"/>
              <a:t>• Body: contained in </a:t>
            </a:r>
          </a:p>
          <a:p>
            <a:r>
              <a:rPr lang="en-US" dirty="0" smtClean="0"/>
              <a:t>curly brackets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smtClean="0"/>
              <a:t>Classes</a:t>
            </a:r>
            <a:endParaRPr lang="en-IN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52" y="1959076"/>
            <a:ext cx="5205106" cy="324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27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587" y="2037765"/>
            <a:ext cx="36428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• Constructor: method </a:t>
            </a:r>
          </a:p>
          <a:p>
            <a:r>
              <a:rPr lang="en-US" dirty="0" smtClean="0"/>
              <a:t>that creates an object </a:t>
            </a:r>
          </a:p>
          <a:p>
            <a:r>
              <a:rPr lang="en-US" dirty="0" smtClean="0"/>
              <a:t>of a class </a:t>
            </a:r>
          </a:p>
          <a:p>
            <a:r>
              <a:rPr lang="en-US" dirty="0" smtClean="0"/>
              <a:t>• Body: contained in </a:t>
            </a:r>
          </a:p>
          <a:p>
            <a:r>
              <a:rPr lang="en-US" dirty="0" smtClean="0"/>
              <a:t>curly brackets 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39" y="2037765"/>
            <a:ext cx="5789599" cy="336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smtClean="0"/>
              <a:t>Class</a:t>
            </a:r>
            <a:endParaRPr lang="en-IN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39" y="2037764"/>
            <a:ext cx="5789599" cy="3360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88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6348" y="1845429"/>
            <a:ext cx="36428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• Constructor: method </a:t>
            </a:r>
          </a:p>
          <a:p>
            <a:r>
              <a:rPr lang="en-US" dirty="0" smtClean="0"/>
              <a:t>that creates an object </a:t>
            </a:r>
          </a:p>
          <a:p>
            <a:r>
              <a:rPr lang="en-US" dirty="0" smtClean="0"/>
              <a:t>of a class </a:t>
            </a:r>
          </a:p>
          <a:p>
            <a:r>
              <a:rPr lang="en-US" dirty="0" smtClean="0"/>
              <a:t>• Body: contained in </a:t>
            </a:r>
          </a:p>
          <a:p>
            <a:r>
              <a:rPr lang="en-US" dirty="0" smtClean="0"/>
              <a:t>curly brackets 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439" y="1836172"/>
            <a:ext cx="6111363" cy="3697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smtClean="0"/>
              <a:t>Class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520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3897" y="1651817"/>
            <a:ext cx="4477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Constructor: method </a:t>
            </a:r>
          </a:p>
          <a:p>
            <a:r>
              <a:rPr lang="en-US" dirty="0" smtClean="0"/>
              <a:t>that creates an object </a:t>
            </a:r>
          </a:p>
          <a:p>
            <a:r>
              <a:rPr lang="en-US" dirty="0" smtClean="0"/>
              <a:t>of a class </a:t>
            </a:r>
          </a:p>
          <a:p>
            <a:r>
              <a:rPr lang="en-US" dirty="0" smtClean="0"/>
              <a:t>• Body: contained in </a:t>
            </a:r>
          </a:p>
          <a:p>
            <a:r>
              <a:rPr lang="en-US" dirty="0" smtClean="0"/>
              <a:t>curly brackets </a:t>
            </a:r>
          </a:p>
          <a:p>
            <a:r>
              <a:rPr lang="en-US" dirty="0" smtClean="0"/>
              <a:t>class Rectangle { </a:t>
            </a:r>
          </a:p>
          <a:p>
            <a:r>
              <a:rPr lang="en-US" dirty="0" smtClean="0"/>
              <a:t>constructor (height , width) { </a:t>
            </a:r>
          </a:p>
          <a:p>
            <a:r>
              <a:rPr lang="en-US" dirty="0" smtClean="0"/>
              <a:t>• Object: Create using a </a:t>
            </a:r>
          </a:p>
          <a:p>
            <a:r>
              <a:rPr lang="en-US" dirty="0" smtClean="0"/>
              <a:t>new keyword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smtClean="0"/>
              <a:t>Class</a:t>
            </a:r>
            <a:endParaRPr lang="en-IN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23" y="1651817"/>
            <a:ext cx="6067270" cy="370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15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What you will learn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90888" y="1917424"/>
            <a:ext cx="5610225" cy="2705100"/>
            <a:chOff x="3290888" y="2076450"/>
            <a:chExt cx="5610225" cy="27051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888" y="2076450"/>
              <a:ext cx="5610225" cy="270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658679" y="2107097"/>
              <a:ext cx="821634" cy="267445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09095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85140" y="1491915"/>
            <a:ext cx="10421720" cy="3493040"/>
            <a:chOff x="1234716" y="1491915"/>
            <a:chExt cx="10421720" cy="3493040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2542" y="1491915"/>
              <a:ext cx="5943894" cy="3493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234716" y="1491915"/>
              <a:ext cx="447782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Constructor: method </a:t>
              </a:r>
            </a:p>
            <a:p>
              <a:r>
                <a:rPr lang="en-US" dirty="0" smtClean="0"/>
                <a:t>that creates an object </a:t>
              </a:r>
            </a:p>
            <a:p>
              <a:r>
                <a:rPr lang="en-US" dirty="0" smtClean="0"/>
                <a:t>of a class </a:t>
              </a:r>
            </a:p>
            <a:p>
              <a:r>
                <a:rPr lang="en-US" dirty="0" smtClean="0"/>
                <a:t>• Body: contained in </a:t>
              </a:r>
            </a:p>
            <a:p>
              <a:r>
                <a:rPr lang="en-US" dirty="0" smtClean="0"/>
                <a:t>curly brackets </a:t>
              </a:r>
            </a:p>
            <a:p>
              <a:r>
                <a:rPr lang="en-US" dirty="0" smtClean="0"/>
                <a:t>class Rectangle { </a:t>
              </a:r>
            </a:p>
            <a:p>
              <a:r>
                <a:rPr lang="en-US" dirty="0" smtClean="0"/>
                <a:t>constructor (height , width) { </a:t>
              </a:r>
            </a:p>
            <a:p>
              <a:r>
                <a:rPr lang="en-US" dirty="0" smtClean="0"/>
                <a:t>• Object: Create using a </a:t>
              </a:r>
            </a:p>
            <a:p>
              <a:r>
                <a:rPr lang="en-US" dirty="0" smtClean="0"/>
                <a:t>new keyword</a:t>
              </a:r>
              <a:endParaRPr lang="en-IN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smtClean="0"/>
              <a:t>Class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9621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0374" y="376965"/>
            <a:ext cx="10152379" cy="430887"/>
          </a:xfrm>
        </p:spPr>
        <p:txBody>
          <a:bodyPr/>
          <a:lstStyle/>
          <a:p>
            <a:r>
              <a:rPr lang="en-IN" sz="2800" dirty="0"/>
              <a:t>Inheritance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13387" y="1478987"/>
            <a:ext cx="9365226" cy="3615688"/>
            <a:chOff x="1150374" y="1478987"/>
            <a:chExt cx="9365226" cy="3615688"/>
          </a:xfrm>
        </p:grpSpPr>
        <p:sp>
          <p:nvSpPr>
            <p:cNvPr id="2" name="TextBox 1"/>
            <p:cNvSpPr txBox="1"/>
            <p:nvPr/>
          </p:nvSpPr>
          <p:spPr>
            <a:xfrm>
              <a:off x="1150374" y="1607574"/>
              <a:ext cx="547165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A class can inherit from another class </a:t>
              </a:r>
            </a:p>
            <a:p>
              <a:r>
                <a:rPr lang="en-US" dirty="0" smtClean="0"/>
                <a:t>• The subclass inherits from its class </a:t>
              </a:r>
            </a:p>
            <a:p>
              <a:r>
                <a:rPr lang="en-US" dirty="0" smtClean="0"/>
                <a:t>• The subclass inherits all the </a:t>
              </a:r>
            </a:p>
            <a:p>
              <a:r>
                <a:rPr lang="en-US" dirty="0" smtClean="0"/>
                <a:t>attributes and methods of the </a:t>
              </a:r>
            </a:p>
            <a:p>
              <a:r>
                <a:rPr lang="en-US" dirty="0" smtClean="0"/>
                <a:t>superclass </a:t>
              </a:r>
              <a:endParaRPr lang="en-IN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22026" y="1478987"/>
              <a:ext cx="3893574" cy="3615688"/>
              <a:chOff x="6622026" y="1478987"/>
              <a:chExt cx="3893574" cy="3615688"/>
            </a:xfrm>
          </p:grpSpPr>
          <p:pic>
            <p:nvPicPr>
              <p:cNvPr id="1945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2982" y="1478987"/>
                <a:ext cx="3372618" cy="3615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6622026" y="1607574"/>
                <a:ext cx="1342103" cy="10176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7640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Inheritance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74138" y="1644158"/>
            <a:ext cx="10243725" cy="3532526"/>
            <a:chOff x="752167" y="1644158"/>
            <a:chExt cx="10243725" cy="3532526"/>
          </a:xfrm>
        </p:grpSpPr>
        <p:sp>
          <p:nvSpPr>
            <p:cNvPr id="2" name="TextBox 1"/>
            <p:cNvSpPr txBox="1"/>
            <p:nvPr/>
          </p:nvSpPr>
          <p:spPr>
            <a:xfrm>
              <a:off x="752167" y="1644158"/>
              <a:ext cx="36723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The subclass may call the </a:t>
              </a:r>
            </a:p>
            <a:p>
              <a:r>
                <a:rPr lang="en-US" dirty="0" smtClean="0"/>
                <a:t>superclass constructor with a </a:t>
              </a:r>
            </a:p>
            <a:p>
              <a:r>
                <a:rPr lang="en-US" dirty="0" smtClean="0"/>
                <a:t>super() method call </a:t>
              </a:r>
              <a:endParaRPr lang="en-IN" dirty="0"/>
            </a:p>
          </p:txBody>
        </p:sp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495" y="1644158"/>
              <a:ext cx="5196397" cy="3532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943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Inheritance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1833" y="1529366"/>
            <a:ext cx="10648335" cy="3959748"/>
            <a:chOff x="693174" y="1529366"/>
            <a:chExt cx="10648335" cy="3959748"/>
          </a:xfrm>
        </p:grpSpPr>
        <p:sp>
          <p:nvSpPr>
            <p:cNvPr id="2" name="TextBox 1"/>
            <p:cNvSpPr txBox="1"/>
            <p:nvPr/>
          </p:nvSpPr>
          <p:spPr>
            <a:xfrm>
              <a:off x="693174" y="1529366"/>
              <a:ext cx="4616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The subclass may call the </a:t>
              </a:r>
            </a:p>
            <a:p>
              <a:r>
                <a:rPr lang="en-US" dirty="0" smtClean="0"/>
                <a:t>superclass constructor with a </a:t>
              </a:r>
            </a:p>
            <a:p>
              <a:r>
                <a:rPr lang="en-US" dirty="0" smtClean="0"/>
                <a:t>super() method call </a:t>
              </a:r>
              <a:endParaRPr lang="en-IN" dirty="0"/>
            </a:p>
          </p:txBody>
        </p:sp>
        <p:pic>
          <p:nvPicPr>
            <p:cNvPr id="2150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4984" y="1529366"/>
              <a:ext cx="5506525" cy="3959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058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Recap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2808" y="1873045"/>
            <a:ext cx="9630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New features that were introduced in JavaScript as a part of ES6 </a:t>
            </a:r>
          </a:p>
          <a:p>
            <a:r>
              <a:rPr lang="en-US" dirty="0" smtClean="0"/>
              <a:t>are let, </a:t>
            </a:r>
            <a:r>
              <a:rPr lang="en-US" dirty="0" err="1" smtClean="0"/>
              <a:t>const</a:t>
            </a:r>
            <a:r>
              <a:rPr lang="en-US" dirty="0" smtClean="0"/>
              <a:t>, arrow functions, promise, and class </a:t>
            </a:r>
          </a:p>
          <a:p>
            <a:r>
              <a:rPr lang="en-US" dirty="0" smtClean="0"/>
              <a:t>• You can create different types of arrow functions depending on </a:t>
            </a:r>
          </a:p>
          <a:p>
            <a:r>
              <a:rPr lang="en-US" dirty="0" smtClean="0"/>
              <a:t>the parameters, return values, and lines of code </a:t>
            </a:r>
          </a:p>
          <a:p>
            <a:r>
              <a:rPr lang="en-US" dirty="0" smtClean="0"/>
              <a:t>• Object-oriented programming was made feasible in JavaScript </a:t>
            </a:r>
          </a:p>
          <a:p>
            <a:r>
              <a:rPr lang="en-US" dirty="0" smtClean="0"/>
              <a:t>with the introduction of class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36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ES6 standard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04053" y="1985963"/>
            <a:ext cx="7983895" cy="3858246"/>
            <a:chOff x="2104053" y="1985963"/>
            <a:chExt cx="7983895" cy="38582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4053" y="1985963"/>
              <a:ext cx="7983895" cy="3858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ounded Rectangle 3"/>
            <p:cNvSpPr/>
            <p:nvPr/>
          </p:nvSpPr>
          <p:spPr>
            <a:xfrm>
              <a:off x="5155095" y="1985963"/>
              <a:ext cx="1921565" cy="6247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62191" y="2298320"/>
              <a:ext cx="159026" cy="2300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6072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JavaScript ES6: New features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46588" y="1477825"/>
            <a:ext cx="11498825" cy="3102034"/>
            <a:chOff x="442452" y="1477825"/>
            <a:chExt cx="11498825" cy="310203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638" y="1477825"/>
              <a:ext cx="12287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Arrow Connector 4"/>
            <p:cNvCxnSpPr/>
            <p:nvPr/>
          </p:nvCxnSpPr>
          <p:spPr>
            <a:xfrm flipH="1">
              <a:off x="6115668" y="2084657"/>
              <a:ext cx="1" cy="157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37419" y="2650012"/>
              <a:ext cx="107220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766915" y="2626202"/>
              <a:ext cx="3" cy="10313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529779" y="2626200"/>
              <a:ext cx="3" cy="10313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1395587" y="2626201"/>
              <a:ext cx="3" cy="10313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416412" y="2626202"/>
              <a:ext cx="3" cy="10313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442452" y="3933528"/>
              <a:ext cx="11498825" cy="646331"/>
              <a:chOff x="442452" y="3933528"/>
              <a:chExt cx="11498825" cy="64633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42452" y="4024166"/>
                <a:ext cx="1091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:endParaRPr lang="en-IN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013291" y="4072027"/>
                <a:ext cx="1091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Promise</a:t>
                </a:r>
                <a:endParaRPr lang="en-IN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56788" y="3933528"/>
                <a:ext cx="1091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Arrows</a:t>
                </a:r>
                <a:r>
                  <a:rPr lang="en-IN" dirty="0" smtClean="0"/>
                  <a:t> function</a:t>
                </a:r>
                <a:endParaRPr lang="en-US" dirty="0" smtClean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84092" y="4024166"/>
                <a:ext cx="1091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const</a:t>
                </a:r>
                <a:endParaRPr lang="en-IN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849897" y="4024166"/>
                <a:ext cx="1091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class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339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Keywords: let and </a:t>
            </a:r>
            <a:r>
              <a:rPr lang="en-IN" sz="2800" dirty="0" err="1"/>
              <a:t>const</a:t>
            </a:r>
            <a:r>
              <a:rPr lang="en-IN" sz="28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8935" y="1734933"/>
            <a:ext cx="6874131" cy="3780964"/>
            <a:chOff x="3199325" y="1734933"/>
            <a:chExt cx="5793351" cy="3201475"/>
          </a:xfrm>
        </p:grpSpPr>
        <p:grpSp>
          <p:nvGrpSpPr>
            <p:cNvPr id="4" name="Group 3"/>
            <p:cNvGrpSpPr/>
            <p:nvPr/>
          </p:nvGrpSpPr>
          <p:grpSpPr>
            <a:xfrm>
              <a:off x="3199325" y="2688508"/>
              <a:ext cx="5793351" cy="2247900"/>
              <a:chOff x="1469462" y="2305050"/>
              <a:chExt cx="5793351" cy="2247900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9188" y="2305050"/>
                <a:ext cx="2333625" cy="2247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9462" y="2305050"/>
                <a:ext cx="2409825" cy="2238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423" y="1734933"/>
              <a:ext cx="1543050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051" y="1734933"/>
              <a:ext cx="2095500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32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Arrow functions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672" y="1519084"/>
            <a:ext cx="72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Similar to calling variables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Shorter and cleaner way to work with functions 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938463" y="3086100"/>
            <a:ext cx="6315075" cy="2279548"/>
            <a:chOff x="2938463" y="3086100"/>
            <a:chExt cx="6315075" cy="227954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463" y="3086100"/>
              <a:ext cx="6315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4736998"/>
              <a:ext cx="6257925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5737123" y="3771900"/>
              <a:ext cx="14748" cy="859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84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 smtClean="0"/>
              <a:t>Arrow functions 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22672" y="1519084"/>
            <a:ext cx="727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Similar to calling variables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Shorter and cleaner way to work with functions 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2938463" y="3086100"/>
            <a:ext cx="6315075" cy="2279548"/>
            <a:chOff x="2938463" y="3086100"/>
            <a:chExt cx="6315075" cy="227954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463" y="3086100"/>
              <a:ext cx="6315075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4736998"/>
              <a:ext cx="6257925" cy="62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5737123" y="3771900"/>
              <a:ext cx="14748" cy="8590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2669458" y="4630994"/>
            <a:ext cx="669576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8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Calling arrow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155" y="1504335"/>
            <a:ext cx="7064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Arrow functions can be called </a:t>
            </a:r>
          </a:p>
          <a:p>
            <a:r>
              <a:rPr lang="en-US" dirty="0" smtClean="0"/>
              <a:t>• Arrow functions can be passed as parameters for callbacks </a:t>
            </a:r>
          </a:p>
          <a:p>
            <a:r>
              <a:rPr lang="en-US" dirty="0" smtClean="0"/>
              <a:t>• Pass sayHe110() as a callback parameter to set Timeout()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5" y="3205009"/>
            <a:ext cx="74580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21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/>
              <a:t>Arrow functions with parameters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162" y="1371600"/>
            <a:ext cx="597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Take parameters like normal functions </a:t>
            </a:r>
          </a:p>
          <a:p>
            <a:r>
              <a:rPr lang="en-US" dirty="0" smtClean="0"/>
              <a:t>• Can return a data type or an object 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082811" y="2591721"/>
            <a:ext cx="10111208" cy="3248640"/>
            <a:chOff x="1082811" y="2591721"/>
            <a:chExt cx="10111208" cy="324864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11" y="2591721"/>
              <a:ext cx="10026378" cy="3248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858297" y="3097161"/>
              <a:ext cx="9070258" cy="250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83175" y="3985438"/>
              <a:ext cx="9070258" cy="250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23761" y="4831013"/>
              <a:ext cx="9070258" cy="3604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0924163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131</TotalTime>
  <Words>452</Words>
  <Application>Microsoft Office PowerPoint</Application>
  <PresentationFormat>Custom</PresentationFormat>
  <Paragraphs>112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GenAITheme3-whiteBG</vt:lpstr>
      <vt:lpstr>Introduction to ES6 </vt:lpstr>
      <vt:lpstr>What you will learn </vt:lpstr>
      <vt:lpstr>ES6 standard </vt:lpstr>
      <vt:lpstr>JavaScript ES6: New features </vt:lpstr>
      <vt:lpstr>Keywords: let and const </vt:lpstr>
      <vt:lpstr>Arrow functions </vt:lpstr>
      <vt:lpstr>Arrow functions </vt:lpstr>
      <vt:lpstr>Calling arrow functions</vt:lpstr>
      <vt:lpstr>Arrow functions with parameters </vt:lpstr>
      <vt:lpstr>Promise </vt:lpstr>
      <vt:lpstr>Promise example</vt:lpstr>
      <vt:lpstr>Promise example </vt:lpstr>
      <vt:lpstr>Promise example</vt:lpstr>
      <vt:lpstr>Classes</vt:lpstr>
      <vt:lpstr>Classes</vt:lpstr>
      <vt:lpstr>Classes</vt:lpstr>
      <vt:lpstr>Class</vt:lpstr>
      <vt:lpstr>Class</vt:lpstr>
      <vt:lpstr>Class</vt:lpstr>
      <vt:lpstr>Class</vt:lpstr>
      <vt:lpstr>Inheritance </vt:lpstr>
      <vt:lpstr>Inheritance </vt:lpstr>
      <vt:lpstr>Inheritance</vt:lpstr>
      <vt:lpstr>Recap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ES6 </dc:title>
  <dc:creator>dell</dc:creator>
  <cp:lastModifiedBy>LENOVO</cp:lastModifiedBy>
  <cp:revision>28</cp:revision>
  <dcterms:created xsi:type="dcterms:W3CDTF">2025-03-10T07:56:57Z</dcterms:created>
  <dcterms:modified xsi:type="dcterms:W3CDTF">2025-03-13T12:42:09Z</dcterms:modified>
</cp:coreProperties>
</file>