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-5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6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9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09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262946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9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86F487-1DBE-177E-2539-6DC710FB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DBC7CA4-65BE-975C-8162-A6D1BE419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CD878D-05E7-3120-ABE6-E3E25D84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924-0179-4146-8B0B-A755C1940C9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995E4A-2F3A-881A-1069-09459310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659EC9-89D9-2C3D-3994-98BEAA29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2E9CF-849F-4648-A83D-D400AC727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2787364"/>
            <a:ext cx="10152379" cy="574453"/>
          </a:xfrm>
        </p:spPr>
        <p:txBody>
          <a:bodyPr/>
          <a:lstStyle/>
          <a:p>
            <a:pPr algn="ctr"/>
            <a:r>
              <a:rPr lang="en-IN" dirty="0"/>
              <a:t>Introduction </a:t>
            </a:r>
            <a:r>
              <a:rPr lang="en-IN" dirty="0" smtClean="0"/>
              <a:t>to </a:t>
            </a:r>
            <a:r>
              <a:rPr lang="en-IN" dirty="0"/>
              <a:t>States </a:t>
            </a:r>
          </a:p>
        </p:txBody>
      </p:sp>
    </p:spTree>
    <p:extLst>
      <p:ext uri="{BB962C8B-B14F-4D97-AF65-F5344CB8AC3E}">
        <p14:creationId xmlns:p14="http://schemas.microsoft.com/office/powerpoint/2010/main" val="369051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</a:t>
            </a:r>
            <a:r>
              <a:rPr lang="en-IN" dirty="0" err="1"/>
              <a:t>behavior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935933" y="2008326"/>
            <a:ext cx="10057453" cy="2894978"/>
            <a:chOff x="935933" y="2008326"/>
            <a:chExt cx="10057453" cy="289497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33" y="2008326"/>
              <a:ext cx="10057453" cy="2894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968486" y="2133600"/>
              <a:ext cx="2040835" cy="38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937512" y="2146851"/>
              <a:ext cx="2040835" cy="38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0539" y="2623930"/>
              <a:ext cx="198782" cy="180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1373" y="2557670"/>
              <a:ext cx="198782" cy="180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53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088" y="494738"/>
            <a:ext cx="10152379" cy="574453"/>
          </a:xfrm>
        </p:spPr>
        <p:txBody>
          <a:bodyPr/>
          <a:lstStyle/>
          <a:p>
            <a:r>
              <a:rPr lang="en-US" dirty="0" smtClean="0"/>
              <a:t>Props Example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8" y="1719468"/>
            <a:ext cx="11010345" cy="317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7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511" y="401973"/>
            <a:ext cx="10152379" cy="574453"/>
          </a:xfrm>
        </p:spPr>
        <p:txBody>
          <a:bodyPr/>
          <a:lstStyle/>
          <a:p>
            <a:r>
              <a:rPr lang="en-US" dirty="0" smtClean="0"/>
              <a:t>State Versus Props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50" y="1496046"/>
            <a:ext cx="10070501" cy="416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61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165" y="1338469"/>
            <a:ext cx="90379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A state represents information about the component's current </a:t>
            </a:r>
          </a:p>
          <a:p>
            <a:r>
              <a:rPr lang="en-US" dirty="0" smtClean="0"/>
              <a:t>situation </a:t>
            </a:r>
          </a:p>
          <a:p>
            <a:r>
              <a:rPr lang="en-US" dirty="0" smtClean="0"/>
              <a:t>• The state allows you to create interactive components </a:t>
            </a:r>
          </a:p>
          <a:p>
            <a:r>
              <a:rPr lang="en-US" dirty="0" smtClean="0"/>
              <a:t>• Changes in a state cause the component to re-render </a:t>
            </a:r>
          </a:p>
          <a:p>
            <a:r>
              <a:rPr lang="en-US" dirty="0" smtClean="0"/>
              <a:t>• Use props to pass data between components in a unidirectional </a:t>
            </a:r>
          </a:p>
          <a:p>
            <a:r>
              <a:rPr lang="en-US" dirty="0" smtClean="0"/>
              <a:t>flow </a:t>
            </a:r>
          </a:p>
          <a:p>
            <a:r>
              <a:rPr lang="en-US" dirty="0" smtClean="0"/>
              <a:t>• Components create and manage their own data with their state, </a:t>
            </a:r>
          </a:p>
          <a:p>
            <a:r>
              <a:rPr lang="en-US" dirty="0" smtClean="0"/>
              <a:t>whereas they receive data from outside using props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will learn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2792" y="1966913"/>
            <a:ext cx="10886417" cy="3811034"/>
            <a:chOff x="652792" y="1966913"/>
            <a:chExt cx="10886417" cy="381103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92" y="1966913"/>
              <a:ext cx="10886417" cy="3559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975652" y="2019921"/>
              <a:ext cx="503583" cy="3758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59147" y="2019921"/>
              <a:ext cx="503583" cy="3758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645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state?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48981" y="1142172"/>
            <a:ext cx="8294038" cy="4443620"/>
            <a:chOff x="1948981" y="1466850"/>
            <a:chExt cx="8294038" cy="444362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981" y="1466850"/>
              <a:ext cx="8294038" cy="4443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2186609" y="2504661"/>
              <a:ext cx="8056410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6609" y="3615773"/>
              <a:ext cx="8056410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6609" y="4916556"/>
              <a:ext cx="8056410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67795" y="1142172"/>
            <a:ext cx="8294038" cy="4443620"/>
            <a:chOff x="1948981" y="1466850"/>
            <a:chExt cx="8294038" cy="444362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981" y="1466850"/>
              <a:ext cx="8294038" cy="4443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2186609" y="2504661"/>
              <a:ext cx="8056410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86609" y="3615773"/>
              <a:ext cx="8056410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86609" y="4916556"/>
              <a:ext cx="8056410" cy="14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7264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React state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89460" y="1656522"/>
            <a:ext cx="8813080" cy="3922643"/>
            <a:chOff x="1689460" y="1656522"/>
            <a:chExt cx="8813080" cy="392264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460" y="1758192"/>
              <a:ext cx="8813080" cy="3820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200939" y="1656522"/>
              <a:ext cx="4253948" cy="47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99653" y="2319130"/>
              <a:ext cx="1166191" cy="2756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3061" y="5075583"/>
              <a:ext cx="2305878" cy="384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377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193" y="468234"/>
            <a:ext cx="10152379" cy="574453"/>
          </a:xfrm>
        </p:spPr>
        <p:txBody>
          <a:bodyPr/>
          <a:lstStyle/>
          <a:p>
            <a:r>
              <a:rPr lang="en-IN" dirty="0"/>
              <a:t>States in React components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2018" y="1868557"/>
            <a:ext cx="10767965" cy="3297610"/>
            <a:chOff x="712018" y="1760162"/>
            <a:chExt cx="10767965" cy="329761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18" y="1760162"/>
              <a:ext cx="10767965" cy="3297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368209" y="1868557"/>
              <a:ext cx="103366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37722" y="1879431"/>
              <a:ext cx="1225826" cy="293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114123" y="3237235"/>
              <a:ext cx="2315663" cy="293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6745627" y="3203832"/>
              <a:ext cx="2383660" cy="398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082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States in class components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59916" y="1789457"/>
            <a:ext cx="10072168" cy="3127099"/>
            <a:chOff x="1059916" y="1789457"/>
            <a:chExt cx="10072168" cy="312709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916" y="1789457"/>
              <a:ext cx="10072168" cy="31270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776870" y="1881810"/>
              <a:ext cx="993913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426" y="2199862"/>
              <a:ext cx="410817" cy="2345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86869" y="2199862"/>
              <a:ext cx="410817" cy="23456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42312" y="1895062"/>
              <a:ext cx="993913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4070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states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40553" y="1126591"/>
            <a:ext cx="9289897" cy="4797130"/>
            <a:chOff x="1440553" y="1126591"/>
            <a:chExt cx="9289897" cy="4797130"/>
          </a:xfrm>
        </p:grpSpPr>
        <p:grpSp>
          <p:nvGrpSpPr>
            <p:cNvPr id="14" name="Group 13"/>
            <p:cNvGrpSpPr/>
            <p:nvPr/>
          </p:nvGrpSpPr>
          <p:grpSpPr>
            <a:xfrm>
              <a:off x="1440553" y="1126591"/>
              <a:ext cx="9289897" cy="4797130"/>
              <a:chOff x="1440553" y="1126591"/>
              <a:chExt cx="9289897" cy="479713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40553" y="1126591"/>
                <a:ext cx="9289897" cy="4797130"/>
                <a:chOff x="1440553" y="1126591"/>
                <a:chExt cx="9289897" cy="4797130"/>
              </a:xfrm>
            </p:grpSpPr>
            <p:pic>
              <p:nvPicPr>
                <p:cNvPr id="6149" name="Picture 5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0553" y="1439102"/>
                  <a:ext cx="9289897" cy="40870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3829878" y="1439102"/>
                  <a:ext cx="1219199" cy="325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911008" y="1555679"/>
                  <a:ext cx="1338469" cy="32521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5049077" y="3442872"/>
                  <a:ext cx="1861931" cy="3207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710608" y="5155095"/>
                  <a:ext cx="4538869" cy="7686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737112" y="4691270"/>
                  <a:ext cx="1603514" cy="4903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6467061" y="4807847"/>
                  <a:ext cx="1643269" cy="3737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 rot="1911569">
                  <a:off x="6001578" y="1244358"/>
                  <a:ext cx="930966" cy="3894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 rot="20829437">
                  <a:off x="5080719" y="1126591"/>
                  <a:ext cx="930966" cy="38948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4797285" y="3119541"/>
                <a:ext cx="556591" cy="1341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031721">
                <a:off x="3644072" y="2223674"/>
                <a:ext cx="556591" cy="1341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71249" y="3813933"/>
                <a:ext cx="1338472" cy="1341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20348396">
                <a:off x="7944675" y="2511182"/>
                <a:ext cx="556591" cy="1341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4731025" y="1291243"/>
              <a:ext cx="748917" cy="5288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6341164" y="3218192"/>
              <a:ext cx="748917" cy="5288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/>
            <p:cNvSpPr/>
            <p:nvPr/>
          </p:nvSpPr>
          <p:spPr>
            <a:xfrm>
              <a:off x="4916553" y="3194990"/>
              <a:ext cx="748917" cy="5288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460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09" y="1590675"/>
            <a:ext cx="7810382" cy="38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16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1761194" y="1082577"/>
            <a:ext cx="8669613" cy="4329533"/>
            <a:chOff x="1521309" y="995571"/>
            <a:chExt cx="8669613" cy="432953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1309" y="1123122"/>
              <a:ext cx="8338308" cy="4201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881408" y="995571"/>
              <a:ext cx="1565102" cy="546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/>
            <p:cNvSpPr/>
            <p:nvPr/>
          </p:nvSpPr>
          <p:spPr>
            <a:xfrm rot="1935044">
              <a:off x="5009322" y="1542223"/>
              <a:ext cx="654637" cy="44560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701864" y="2128118"/>
              <a:ext cx="644076" cy="9861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46510" y="2411896"/>
              <a:ext cx="3651647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63959" y="3783495"/>
              <a:ext cx="4526963" cy="318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690463" y="3306418"/>
              <a:ext cx="613586" cy="357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 rot="968858">
              <a:off x="4320208" y="1132233"/>
              <a:ext cx="753240" cy="2733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643889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49</TotalTime>
  <Words>108</Words>
  <Application>Microsoft Office PowerPoint</Application>
  <PresentationFormat>Custom</PresentationFormat>
  <Paragraphs>24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GenAITheme3-whiteBG</vt:lpstr>
      <vt:lpstr>Introduction to States </vt:lpstr>
      <vt:lpstr>What you will learn</vt:lpstr>
      <vt:lpstr>What is state? </vt:lpstr>
      <vt:lpstr>Types of React state </vt:lpstr>
      <vt:lpstr>States in React components </vt:lpstr>
      <vt:lpstr>States in class components </vt:lpstr>
      <vt:lpstr>When to use states </vt:lpstr>
      <vt:lpstr>State Example</vt:lpstr>
      <vt:lpstr>Props</vt:lpstr>
      <vt:lpstr>Props behavior</vt:lpstr>
      <vt:lpstr>Props Example</vt:lpstr>
      <vt:lpstr>State Versus Props</vt:lpstr>
      <vt:lpstr>Recap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States </dc:title>
  <dc:creator>dell</dc:creator>
  <cp:lastModifiedBy>LENOVO</cp:lastModifiedBy>
  <cp:revision>18</cp:revision>
  <dcterms:created xsi:type="dcterms:W3CDTF">2025-03-10T09:33:32Z</dcterms:created>
  <dcterms:modified xsi:type="dcterms:W3CDTF">2025-03-13T12:44:49Z</dcterms:modified>
</cp:coreProperties>
</file>