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74" r:id="rId7"/>
    <p:sldId id="279" r:id="rId8"/>
    <p:sldId id="280" r:id="rId9"/>
    <p:sldId id="281" r:id="rId10"/>
    <p:sldId id="282" r:id="rId11"/>
    <p:sldId id="291" r:id="rId12"/>
    <p:sldId id="292" r:id="rId1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2" d="100"/>
          <a:sy n="72" d="100"/>
        </p:scale>
        <p:origin x="-57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1A281-C955-430C-B4FF-1613948A11A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5B72-A070-4A04-85E0-C4AE865677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916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6C5B72-A070-4A04-85E0-C4AE8656778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303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5256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5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602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293005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7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644A27-C9AB-AEF5-CF78-17A6F3D41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C5F3E46-AB36-F990-5085-EBF7DE50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F05596D-58AF-7888-E260-8F63D4B2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8B8FC-9ED1-479C-AC82-9DD0B579E749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C81F11-ABEC-C710-EEEC-B83EC055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55916ED-0F7D-FECC-697F-738103A5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263DE-F390-4304-BB00-5DDE645BA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092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=""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=""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=""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=""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=""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=""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=""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=""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=""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=""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=""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=""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=""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=""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054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11" y="2853626"/>
            <a:ext cx="10152379" cy="574453"/>
          </a:xfrm>
        </p:spPr>
        <p:txBody>
          <a:bodyPr/>
          <a:lstStyle/>
          <a:p>
            <a:pPr algn="ctr"/>
            <a:r>
              <a:rPr lang="en-US" dirty="0"/>
              <a:t>Passing Data and </a:t>
            </a:r>
            <a:r>
              <a:rPr lang="en-US" dirty="0" smtClean="0"/>
              <a:t>States </a:t>
            </a:r>
            <a:r>
              <a:rPr lang="en-US" dirty="0"/>
              <a:t>Between </a:t>
            </a:r>
            <a:r>
              <a:rPr lang="en-US" dirty="0" smtClean="0"/>
              <a:t>Components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47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60" y="1437031"/>
            <a:ext cx="9384880" cy="3810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897" y="441730"/>
            <a:ext cx="10152379" cy="574453"/>
          </a:xfrm>
        </p:spPr>
        <p:txBody>
          <a:bodyPr/>
          <a:lstStyle/>
          <a:p>
            <a:r>
              <a:rPr lang="en-US" dirty="0"/>
              <a:t>Passing data from parent to child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478158" y="3114259"/>
            <a:ext cx="2676940" cy="463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88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621" y="733278"/>
            <a:ext cx="10152379" cy="574453"/>
          </a:xfrm>
        </p:spPr>
        <p:txBody>
          <a:bodyPr/>
          <a:lstStyle/>
          <a:p>
            <a:r>
              <a:rPr lang="en-US" dirty="0"/>
              <a:t>Passing data from child to parent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180" y="1564170"/>
            <a:ext cx="8855641" cy="3776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4882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435" y="401974"/>
            <a:ext cx="10152379" cy="574453"/>
          </a:xfrm>
        </p:spPr>
        <p:txBody>
          <a:bodyPr/>
          <a:lstStyle/>
          <a:p>
            <a:r>
              <a:rPr lang="en-IN" dirty="0"/>
              <a:t>Recap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6435" y="1524000"/>
            <a:ext cx="82030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In this video, you learned that: </a:t>
            </a:r>
          </a:p>
          <a:p>
            <a:endParaRPr lang="en-US" dirty="0" smtClean="0"/>
          </a:p>
          <a:p>
            <a:r>
              <a:rPr lang="en-US" dirty="0" smtClean="0"/>
              <a:t>• Each React component has three phases in its lifecycle: </a:t>
            </a:r>
          </a:p>
          <a:p>
            <a:r>
              <a:rPr lang="en-US" dirty="0" smtClean="0"/>
              <a:t>mounting, updating, and </a:t>
            </a:r>
            <a:r>
              <a:rPr lang="en-US" dirty="0" err="1" smtClean="0"/>
              <a:t>unmounting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• When a component is created or updated, methods are called in </a:t>
            </a:r>
          </a:p>
          <a:p>
            <a:r>
              <a:rPr lang="en-US" dirty="0" smtClean="0"/>
              <a:t>the same order </a:t>
            </a:r>
          </a:p>
          <a:p>
            <a:r>
              <a:rPr lang="en-US" dirty="0" smtClean="0"/>
              <a:t>• You can pass data between components from parent to child </a:t>
            </a:r>
          </a:p>
          <a:p>
            <a:r>
              <a:rPr lang="en-US" dirty="0" smtClean="0"/>
              <a:t>using properties, from child to parent using callbacks, and </a:t>
            </a:r>
          </a:p>
          <a:p>
            <a:r>
              <a:rPr lang="en-US" dirty="0" smtClean="0"/>
              <a:t>between siblings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17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9049" y="468235"/>
            <a:ext cx="10152379" cy="574453"/>
          </a:xfrm>
        </p:spPr>
        <p:txBody>
          <a:bodyPr/>
          <a:lstStyle/>
          <a:p>
            <a:r>
              <a:rPr lang="en-IN" dirty="0"/>
              <a:t>What you will learn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99049" y="1477203"/>
            <a:ext cx="7793903" cy="3783910"/>
            <a:chOff x="1611588" y="1477203"/>
            <a:chExt cx="7793903" cy="378391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1588" y="1477203"/>
              <a:ext cx="7793903" cy="37839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5234609" y="1656522"/>
              <a:ext cx="490330" cy="3498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2011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Component phases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52016" y="1613659"/>
            <a:ext cx="10087969" cy="3832984"/>
            <a:chOff x="1052016" y="1613659"/>
            <a:chExt cx="10087969" cy="383298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016" y="1613659"/>
              <a:ext cx="10087969" cy="38329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3737113" y="2266122"/>
              <a:ext cx="1073426" cy="1762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335077" y="2279374"/>
              <a:ext cx="1073426" cy="17625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59826" y="1815548"/>
              <a:ext cx="788503" cy="45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63547" y="1802295"/>
              <a:ext cx="788503" cy="450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4216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731" y="401973"/>
            <a:ext cx="10152379" cy="574453"/>
          </a:xfrm>
        </p:spPr>
        <p:txBody>
          <a:bodyPr/>
          <a:lstStyle/>
          <a:p>
            <a:r>
              <a:rPr lang="en-IN" dirty="0"/>
              <a:t>Mounting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70382" y="1815341"/>
            <a:ext cx="9051236" cy="2776165"/>
            <a:chOff x="808382" y="1815341"/>
            <a:chExt cx="9051236" cy="277616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9706" y="1815341"/>
              <a:ext cx="3109912" cy="2776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08382" y="1815341"/>
              <a:ext cx="545989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When a component is created, four methods are called in the same order: </a:t>
              </a:r>
            </a:p>
            <a:p>
              <a:r>
                <a:rPr lang="en-US" dirty="0" smtClean="0"/>
                <a:t>1. Constructor </a:t>
              </a:r>
            </a:p>
            <a:p>
              <a:r>
                <a:rPr lang="en-US" dirty="0" smtClean="0"/>
                <a:t>2. </a:t>
              </a:r>
              <a:r>
                <a:rPr lang="en-US" dirty="0" err="1" smtClean="0"/>
                <a:t>getDerivedStateFromProps</a:t>
              </a:r>
              <a:r>
                <a:rPr lang="en-US" dirty="0" smtClean="0"/>
                <a:t>() </a:t>
              </a:r>
            </a:p>
            <a:p>
              <a:r>
                <a:rPr lang="en-US" dirty="0" smtClean="0"/>
                <a:t>3. render()</a:t>
              </a:r>
            </a:p>
            <a:p>
              <a:r>
                <a:rPr lang="en-US" dirty="0" smtClean="0"/>
                <a:t>4. </a:t>
              </a:r>
              <a:r>
                <a:rPr lang="en-US" dirty="0" err="1" smtClean="0"/>
                <a:t>componentDidMount</a:t>
              </a:r>
              <a:r>
                <a:rPr lang="en-US" dirty="0" smtClean="0"/>
                <a:t>()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42235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495" y="362217"/>
            <a:ext cx="10152379" cy="574453"/>
          </a:xfrm>
        </p:spPr>
        <p:txBody>
          <a:bodyPr/>
          <a:lstStyle/>
          <a:p>
            <a:r>
              <a:rPr lang="en-IN" dirty="0"/>
              <a:t>Updating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79874" y="2062163"/>
            <a:ext cx="8832253" cy="2735124"/>
            <a:chOff x="887896" y="2062163"/>
            <a:chExt cx="8832253" cy="273512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1813" y="2062163"/>
              <a:ext cx="2838336" cy="2735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87896" y="2062163"/>
              <a:ext cx="583095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 smtClean="0"/>
            </a:p>
            <a:p>
              <a:r>
                <a:rPr lang="en-US" dirty="0" smtClean="0"/>
                <a:t>When a component is created, five methods are called in the same order: </a:t>
              </a:r>
            </a:p>
            <a:p>
              <a:r>
                <a:rPr lang="en-US" dirty="0" smtClean="0"/>
                <a:t>1. </a:t>
              </a:r>
              <a:r>
                <a:rPr lang="en-US" dirty="0" err="1" smtClean="0"/>
                <a:t>getDerivedStateFromProps</a:t>
              </a:r>
              <a:r>
                <a:rPr lang="en-US" dirty="0" smtClean="0"/>
                <a:t>() </a:t>
              </a:r>
            </a:p>
            <a:p>
              <a:r>
                <a:rPr lang="en-US" dirty="0" smtClean="0"/>
                <a:t>2. </a:t>
              </a:r>
              <a:r>
                <a:rPr lang="en-US" dirty="0" err="1" smtClean="0"/>
                <a:t>shouldComponentUpdate</a:t>
              </a:r>
              <a:r>
                <a:rPr lang="en-US" dirty="0" smtClean="0"/>
                <a:t>() </a:t>
              </a:r>
            </a:p>
            <a:p>
              <a:r>
                <a:rPr lang="en-US" dirty="0" smtClean="0"/>
                <a:t>3. render ()</a:t>
              </a:r>
            </a:p>
            <a:p>
              <a:r>
                <a:rPr lang="en-US" dirty="0" smtClean="0"/>
                <a:t>4. </a:t>
              </a:r>
              <a:r>
                <a:rPr lang="en-US" dirty="0" err="1" smtClean="0"/>
                <a:t>getSnapshotBeforeUpdate</a:t>
              </a:r>
              <a:r>
                <a:rPr lang="en-US" dirty="0" smtClean="0"/>
                <a:t>()</a:t>
              </a:r>
            </a:p>
            <a:p>
              <a:r>
                <a:rPr lang="en-US" dirty="0" smtClean="0"/>
                <a:t>5. </a:t>
              </a:r>
              <a:r>
                <a:rPr lang="en-US" dirty="0" err="1" smtClean="0"/>
                <a:t>componentDidUpdate</a:t>
              </a:r>
              <a:r>
                <a:rPr lang="en-US" dirty="0" smtClean="0"/>
                <a:t>()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04627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Passing data between components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39275" y="1166191"/>
            <a:ext cx="4802360" cy="4466050"/>
            <a:chOff x="2772811" y="798853"/>
            <a:chExt cx="4913450" cy="4833388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2811" y="1289602"/>
              <a:ext cx="4913450" cy="4342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Oval 4"/>
            <p:cNvSpPr/>
            <p:nvPr/>
          </p:nvSpPr>
          <p:spPr>
            <a:xfrm rot="19098160">
              <a:off x="6539587" y="905288"/>
              <a:ext cx="821635" cy="18818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/>
            <p:cNvSpPr/>
            <p:nvPr/>
          </p:nvSpPr>
          <p:spPr>
            <a:xfrm rot="2601578">
              <a:off x="3134405" y="798853"/>
              <a:ext cx="821635" cy="188180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5530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079" y="362217"/>
            <a:ext cx="10152379" cy="574453"/>
          </a:xfrm>
        </p:spPr>
        <p:txBody>
          <a:bodyPr/>
          <a:lstStyle/>
          <a:p>
            <a:r>
              <a:rPr lang="en-US" dirty="0" smtClean="0"/>
              <a:t>Passing data from parent to child 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12" y="1707458"/>
            <a:ext cx="9448177" cy="369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97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912" y="1429163"/>
            <a:ext cx="9448177" cy="369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468" y="468234"/>
            <a:ext cx="10152379" cy="574453"/>
          </a:xfrm>
        </p:spPr>
        <p:txBody>
          <a:bodyPr/>
          <a:lstStyle/>
          <a:p>
            <a:r>
              <a:rPr lang="en-US" dirty="0" smtClean="0"/>
              <a:t>Passing </a:t>
            </a:r>
            <a:r>
              <a:rPr lang="en-US" dirty="0"/>
              <a:t>data from parent to child </a:t>
            </a:r>
            <a:r>
              <a:rPr lang="en-US" dirty="0" smtClean="0"/>
              <a:t>                  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492488" y="3114259"/>
            <a:ext cx="675861" cy="463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61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560" y="1437031"/>
            <a:ext cx="9384880" cy="3810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888401" y="521243"/>
            <a:ext cx="10152379" cy="574453"/>
          </a:xfrm>
        </p:spPr>
        <p:txBody>
          <a:bodyPr/>
          <a:lstStyle/>
          <a:p>
            <a:r>
              <a:rPr lang="en-US" dirty="0"/>
              <a:t>Passing data from parent to child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646135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48</TotalTime>
  <Words>180</Words>
  <Application>Microsoft Office PowerPoint</Application>
  <PresentationFormat>Custom</PresentationFormat>
  <Paragraphs>36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GenAITheme3-whiteBG</vt:lpstr>
      <vt:lpstr>Passing Data and States Between Components </vt:lpstr>
      <vt:lpstr>What you will learn </vt:lpstr>
      <vt:lpstr>Component phases </vt:lpstr>
      <vt:lpstr>Mounting </vt:lpstr>
      <vt:lpstr>Updating </vt:lpstr>
      <vt:lpstr>Passing data between components </vt:lpstr>
      <vt:lpstr>Passing data from parent to child </vt:lpstr>
      <vt:lpstr>Passing data from parent to child                    </vt:lpstr>
      <vt:lpstr>Passing data from parent to child </vt:lpstr>
      <vt:lpstr>Passing data from parent to child </vt:lpstr>
      <vt:lpstr>Passing data from child to parent</vt:lpstr>
      <vt:lpstr>Recap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Passing Data and States Between Components </dc:title>
  <dc:creator>dell</dc:creator>
  <cp:lastModifiedBy>LENOVO</cp:lastModifiedBy>
  <cp:revision>14</cp:revision>
  <dcterms:created xsi:type="dcterms:W3CDTF">2025-03-10T09:43:03Z</dcterms:created>
  <dcterms:modified xsi:type="dcterms:W3CDTF">2025-03-13T12:45:58Z</dcterms:modified>
</cp:coreProperties>
</file>