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-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558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72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984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024842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77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430461-20AB-5C3B-29EA-4E68D344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B80B39-A387-C2FE-A92A-518F89C3F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D81D96-50F7-CCEF-F523-0E119C66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015-0CB8-48B5-8FBD-9561E2C00A2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395D7F-4CFB-6A4C-9CB4-26E25C1A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843094-880E-4A94-6455-FC63CF02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E248-173F-4136-8B95-8B42B6A77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4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3171678"/>
            <a:ext cx="10152379" cy="574453"/>
          </a:xfrm>
        </p:spPr>
        <p:txBody>
          <a:bodyPr/>
          <a:lstStyle/>
          <a:p>
            <a:pPr algn="ctr"/>
            <a:r>
              <a:rPr lang="en-IN" dirty="0"/>
              <a:t>Introduction </a:t>
            </a:r>
            <a:r>
              <a:rPr lang="en-IN" dirty="0" smtClean="0"/>
              <a:t>to </a:t>
            </a:r>
            <a:r>
              <a:rPr lang="en-IN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173694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will learn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764" y="1740383"/>
            <a:ext cx="10810472" cy="3189425"/>
            <a:chOff x="690764" y="1740383"/>
            <a:chExt cx="10810472" cy="3189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64" y="1740383"/>
              <a:ext cx="10810472" cy="318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233531" y="1961322"/>
              <a:ext cx="265043" cy="296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63478" y="1961322"/>
              <a:ext cx="265043" cy="296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93425" y="1961322"/>
              <a:ext cx="265043" cy="296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516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164" y="627261"/>
            <a:ext cx="10152379" cy="574453"/>
          </a:xfrm>
        </p:spPr>
        <p:txBody>
          <a:bodyPr/>
          <a:lstStyle/>
          <a:p>
            <a:r>
              <a:rPr lang="en-US" dirty="0" smtClean="0"/>
              <a:t>Purpose    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620286" y="1709150"/>
            <a:ext cx="8951429" cy="3503202"/>
            <a:chOff x="967823" y="2261493"/>
            <a:chExt cx="8951429" cy="35032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23" y="2378145"/>
              <a:ext cx="1695450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5528" y="2967556"/>
              <a:ext cx="78105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589" y="2471118"/>
              <a:ext cx="2044397" cy="1478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676" y="2734156"/>
              <a:ext cx="676275" cy="74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581" y="2261493"/>
              <a:ext cx="2044397" cy="1688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398" y="4066554"/>
              <a:ext cx="151447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6104" y="4066554"/>
              <a:ext cx="8953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815548" y="4704521"/>
              <a:ext cx="3087756" cy="106017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04016" y="5049942"/>
              <a:ext cx="238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Looks like HTML </a:t>
              </a:r>
              <a:endParaRPr lang="en-I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31496" y="4704521"/>
              <a:ext cx="3087756" cy="106017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87761" y="4911442"/>
              <a:ext cx="2711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Also supports JavaScript </a:t>
              </a:r>
            </a:p>
            <a:p>
              <a:r>
                <a:rPr lang="en-IN" dirty="0" smtClean="0"/>
                <a:t>expressions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10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521101" y="1429579"/>
            <a:ext cx="9372186" cy="3833014"/>
            <a:chOff x="1481345" y="1429579"/>
            <a:chExt cx="9372186" cy="383301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45" y="1429579"/>
              <a:ext cx="9372186" cy="3833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108174" y="1524000"/>
              <a:ext cx="408166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39409" y="2067339"/>
              <a:ext cx="1232452" cy="2756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5039" y="4865028"/>
              <a:ext cx="408166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5289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438275" y="1496461"/>
            <a:ext cx="9315450" cy="3667538"/>
            <a:chOff x="1526071" y="1496461"/>
            <a:chExt cx="9315450" cy="366753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633" y="4125774"/>
              <a:ext cx="6410325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071" y="1496461"/>
              <a:ext cx="9315450" cy="790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071" y="2619375"/>
              <a:ext cx="1771650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565" y="2847974"/>
              <a:ext cx="2495550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08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1550702" y="1254609"/>
            <a:ext cx="9090596" cy="4086017"/>
            <a:chOff x="1550702" y="1254609"/>
            <a:chExt cx="9090596" cy="408601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702" y="1254609"/>
              <a:ext cx="9090596" cy="4086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909391" y="2173357"/>
              <a:ext cx="2690192" cy="212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0852" y="2478157"/>
              <a:ext cx="3180522" cy="265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70852" y="3564835"/>
              <a:ext cx="3776870" cy="225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408" y="3889513"/>
              <a:ext cx="3776870" cy="225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22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JSX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5320" y="1366217"/>
            <a:ext cx="10441361" cy="4212948"/>
            <a:chOff x="777737" y="1366217"/>
            <a:chExt cx="10441361" cy="421294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652" y="1366217"/>
              <a:ext cx="5582446" cy="4212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37" y="1366217"/>
              <a:ext cx="4660132" cy="4212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763617" y="1419225"/>
              <a:ext cx="1563756" cy="661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92555" y="3988905"/>
              <a:ext cx="1908314" cy="516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2555" y="2769704"/>
              <a:ext cx="1908314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2555" y="3120886"/>
              <a:ext cx="1908314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79302" y="3611218"/>
              <a:ext cx="1908314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845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878" y="1457739"/>
            <a:ext cx="7434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JSX reads similarly to HTML </a:t>
            </a:r>
          </a:p>
          <a:p>
            <a:r>
              <a:rPr lang="en-US" dirty="0" smtClean="0"/>
              <a:t>• JSX uses HTML elements combined with JavaScript expressions </a:t>
            </a:r>
          </a:p>
          <a:p>
            <a:r>
              <a:rPr lang="en-US" dirty="0" smtClean="0"/>
              <a:t>• JSX relies on compilers to transform HTML-like text into standard </a:t>
            </a:r>
          </a:p>
          <a:p>
            <a:r>
              <a:rPr lang="en-US" dirty="0" smtClean="0"/>
              <a:t>JavaScript objects </a:t>
            </a:r>
          </a:p>
          <a:p>
            <a:r>
              <a:rPr lang="en-US" dirty="0" smtClean="0"/>
              <a:t>• The benefits of using JSX include: </a:t>
            </a:r>
          </a:p>
          <a:p>
            <a:r>
              <a:rPr lang="en-US" dirty="0" smtClean="0"/>
              <a:t>• Easily readable code </a:t>
            </a:r>
          </a:p>
          <a:p>
            <a:r>
              <a:rPr lang="en-US" dirty="0" smtClean="0"/>
              <a:t>• Error identification </a:t>
            </a:r>
          </a:p>
          <a:p>
            <a:r>
              <a:rPr lang="en-US" dirty="0" smtClean="0"/>
              <a:t>• Improved performance </a:t>
            </a:r>
          </a:p>
          <a:p>
            <a:r>
              <a:rPr lang="en-US" dirty="0" smtClean="0"/>
              <a:t>• Added security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72370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27</TotalTime>
  <Words>80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GenAITheme3-whiteBG</vt:lpstr>
      <vt:lpstr>Introduction to JSX</vt:lpstr>
      <vt:lpstr>What you will learn</vt:lpstr>
      <vt:lpstr>Purpose    </vt:lpstr>
      <vt:lpstr>Syntax</vt:lpstr>
      <vt:lpstr>Sample Code</vt:lpstr>
      <vt:lpstr>Compiling</vt:lpstr>
      <vt:lpstr>Benefits of JSX </vt:lpstr>
      <vt:lpstr>Recap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JSX</dc:title>
  <dc:creator>dell</dc:creator>
  <cp:lastModifiedBy>LENOVO</cp:lastModifiedBy>
  <cp:revision>10</cp:revision>
  <dcterms:created xsi:type="dcterms:W3CDTF">2025-03-10T08:18:13Z</dcterms:created>
  <dcterms:modified xsi:type="dcterms:W3CDTF">2025-03-13T12:46:23Z</dcterms:modified>
</cp:coreProperties>
</file>