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88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-5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785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935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883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44427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95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FCB125-DA99-3EAC-9A27-13526D62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CA8C2DC-6E6D-CB42-DEE0-619F75DF6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88DC62-13CF-CD03-0B0A-5701B622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FD8A-032E-4C4E-BC41-259143C16289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82F2CB-1AED-F315-B943-4349FC13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4A61CE-4543-B1A6-15B7-B002B784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0A605-3377-4969-8185-46037699D9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3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3152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1053" y="2297033"/>
            <a:ext cx="6009894" cy="1758131"/>
          </a:xfrm>
        </p:spPr>
        <p:txBody>
          <a:bodyPr/>
          <a:lstStyle/>
          <a:p>
            <a:pPr algn="ctr"/>
            <a:r>
              <a:rPr lang="en-US" dirty="0"/>
              <a:t>Working with React Class Components-Props and Event Handling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56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you will learn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69609" y="2078729"/>
            <a:ext cx="9852782" cy="2886075"/>
            <a:chOff x="895350" y="2078729"/>
            <a:chExt cx="9852782" cy="2886075"/>
          </a:xfrm>
        </p:grpSpPr>
        <p:grpSp>
          <p:nvGrpSpPr>
            <p:cNvPr id="5" name="Group 4"/>
            <p:cNvGrpSpPr/>
            <p:nvPr/>
          </p:nvGrpSpPr>
          <p:grpSpPr>
            <a:xfrm>
              <a:off x="895350" y="2078729"/>
              <a:ext cx="3493604" cy="2886075"/>
              <a:chOff x="895350" y="2078729"/>
              <a:chExt cx="3493604" cy="2886075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5350" y="2078729"/>
                <a:ext cx="3467100" cy="2886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4253947" y="3521766"/>
                <a:ext cx="135007" cy="1129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307" y="2127183"/>
              <a:ext cx="3552825" cy="2781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1" name="Group 10"/>
            <p:cNvGrpSpPr/>
            <p:nvPr/>
          </p:nvGrpSpPr>
          <p:grpSpPr>
            <a:xfrm>
              <a:off x="5021443" y="2312091"/>
              <a:ext cx="1873535" cy="2543175"/>
              <a:chOff x="4821209" y="2652092"/>
              <a:chExt cx="1873535" cy="2543175"/>
            </a:xfrm>
          </p:grpSpPr>
          <p:pic>
            <p:nvPicPr>
              <p:cNvPr id="12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1209" y="2652092"/>
                <a:ext cx="1362075" cy="1209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3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4519" y="3861767"/>
                <a:ext cx="1800225" cy="13335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1298092" y="2078729"/>
              <a:ext cx="3549099" cy="2886075"/>
              <a:chOff x="1266410" y="2078729"/>
              <a:chExt cx="3549099" cy="2886075"/>
            </a:xfrm>
          </p:grpSpPr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6410" y="2078729"/>
                <a:ext cx="3467100" cy="28860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Rectangle 15"/>
              <p:cNvSpPr/>
              <p:nvPr/>
            </p:nvSpPr>
            <p:spPr>
              <a:xfrm>
                <a:off x="4680502" y="3521765"/>
                <a:ext cx="135007" cy="1129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06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 component? 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1266825" y="1490663"/>
            <a:ext cx="9658350" cy="3876675"/>
            <a:chOff x="1266825" y="1490663"/>
            <a:chExt cx="9658350" cy="387667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6825" y="1490663"/>
              <a:ext cx="9658350" cy="38766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</p:pic>
        <p:sp>
          <p:nvSpPr>
            <p:cNvPr id="4" name="Oval 3"/>
            <p:cNvSpPr/>
            <p:nvPr/>
          </p:nvSpPr>
          <p:spPr>
            <a:xfrm rot="3169148">
              <a:off x="4716792" y="900596"/>
              <a:ext cx="569843" cy="194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/>
            <p:cNvSpPr/>
            <p:nvPr/>
          </p:nvSpPr>
          <p:spPr>
            <a:xfrm rot="18036888">
              <a:off x="6873713" y="874092"/>
              <a:ext cx="569843" cy="19475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>
              <a:off x="7759904" y="3048001"/>
              <a:ext cx="395105" cy="11579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50866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class component?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681163"/>
            <a:ext cx="89820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90663"/>
            <a:ext cx="9658350" cy="38766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6" name="Oval 5"/>
          <p:cNvSpPr/>
          <p:nvPr/>
        </p:nvSpPr>
        <p:spPr>
          <a:xfrm rot="3169148">
            <a:off x="4716792" y="900596"/>
            <a:ext cx="569843" cy="19475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 rot="18036888">
            <a:off x="6873713" y="874092"/>
            <a:ext cx="569843" cy="19475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96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Props in-class component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94676" y="1705180"/>
            <a:ext cx="9602648" cy="3302903"/>
            <a:chOff x="1294676" y="1705180"/>
            <a:chExt cx="9602648" cy="330290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4676" y="1705180"/>
              <a:ext cx="9602648" cy="3302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82887" y="1948070"/>
              <a:ext cx="225287" cy="2544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123043" y="1948069"/>
              <a:ext cx="225287" cy="2544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2195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5861" y="1152939"/>
            <a:ext cx="112908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A class component in React is a JavaScript class that extends the </a:t>
            </a:r>
            <a:r>
              <a:rPr lang="en-US" dirty="0" err="1" smtClean="0"/>
              <a:t>React.Component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 from the React library </a:t>
            </a:r>
          </a:p>
          <a:p>
            <a:r>
              <a:rPr lang="en-US" dirty="0" smtClean="0"/>
              <a:t>• Class components encapsulate UI components and their behavior into reusable building </a:t>
            </a:r>
          </a:p>
          <a:p>
            <a:r>
              <a:rPr lang="en-US" dirty="0" smtClean="0"/>
              <a:t>blocks </a:t>
            </a:r>
          </a:p>
          <a:p>
            <a:r>
              <a:rPr lang="en-US" dirty="0" smtClean="0"/>
              <a:t>• Class components manage state, handle lifecycle events, and define component </a:t>
            </a:r>
          </a:p>
          <a:p>
            <a:r>
              <a:rPr lang="en-US" dirty="0" smtClean="0"/>
              <a:t>methods </a:t>
            </a:r>
          </a:p>
          <a:p>
            <a:r>
              <a:rPr lang="en-US" dirty="0" smtClean="0"/>
              <a:t>• State represents the data that the component needs to render and respond to user </a:t>
            </a:r>
          </a:p>
          <a:p>
            <a:r>
              <a:rPr lang="en-US" dirty="0" smtClean="0"/>
              <a:t>interactions </a:t>
            </a:r>
          </a:p>
          <a:p>
            <a:r>
              <a:rPr lang="en-US" dirty="0" smtClean="0"/>
              <a:t>• In React, props or properties send data from parent to child components </a:t>
            </a:r>
          </a:p>
          <a:p>
            <a:r>
              <a:rPr lang="en-US" dirty="0" smtClean="0"/>
              <a:t>• Event handling in React is the process of responding to user interactions, such as clicks, </a:t>
            </a:r>
          </a:p>
          <a:p>
            <a:r>
              <a:rPr lang="en-US" dirty="0" err="1" smtClean="0"/>
              <a:t>mouseover</a:t>
            </a:r>
            <a:r>
              <a:rPr lang="en-US" dirty="0" smtClean="0"/>
              <a:t>, </a:t>
            </a:r>
            <a:r>
              <a:rPr lang="en-US" dirty="0" err="1" smtClean="0"/>
              <a:t>mouseout</a:t>
            </a:r>
            <a:r>
              <a:rPr lang="en-US" dirty="0" smtClean="0"/>
              <a:t>, form submissions, and so on, within a React application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21821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39</TotalTime>
  <Words>145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GenAITheme3-whiteBG</vt:lpstr>
      <vt:lpstr>Working with React Class Components-Props and Event Handling </vt:lpstr>
      <vt:lpstr>What you will learn </vt:lpstr>
      <vt:lpstr>What is a class component? </vt:lpstr>
      <vt:lpstr>What is a class component? </vt:lpstr>
      <vt:lpstr>Props in-class component </vt:lpstr>
      <vt:lpstr>Recap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React Class Components-Props and Event Handling </dc:title>
  <dc:creator>dell</dc:creator>
  <cp:lastModifiedBy>LENOVO</cp:lastModifiedBy>
  <cp:revision>6</cp:revision>
  <dcterms:created xsi:type="dcterms:W3CDTF">2025-03-10T09:11:30Z</dcterms:created>
  <dcterms:modified xsi:type="dcterms:W3CDTF">2025-03-13T12:21:32Z</dcterms:modified>
</cp:coreProperties>
</file>