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2" r:id="rId5"/>
    <p:sldId id="267" r:id="rId6"/>
    <p:sldId id="273" r:id="rId7"/>
    <p:sldId id="274" r:id="rId8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72" d="100"/>
          <a:sy n="72" d="100"/>
        </p:scale>
        <p:origin x="-576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0242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36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014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700456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718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CBFB2C-153D-56AF-FC33-378AC3EA2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5FB4649-3398-CB41-3302-C1BBC5FF8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03464A-394B-D39A-E2A3-31E77037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2869-FD4C-4ED7-96FC-0644554669ED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8F21991-2A25-0098-A409-4584EA75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FEC943-13BC-C182-DF29-F6E118BFC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FFB35-A60E-4D88-AA0E-E4DECB9CB4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18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xmlns="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xmlns="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xmlns="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xmlns="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xmlns="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xmlns="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xmlns="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xmlns="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xmlns="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xmlns="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xmlns="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xmlns="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xmlns="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xmlns="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xmlns="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xmlns="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818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9811" y="2376548"/>
            <a:ext cx="10152379" cy="574453"/>
          </a:xfrm>
        </p:spPr>
        <p:txBody>
          <a:bodyPr/>
          <a:lstStyle/>
          <a:p>
            <a:pPr algn="ctr"/>
            <a:r>
              <a:rPr lang="en-IN" dirty="0"/>
              <a:t>Understand React Structure</a:t>
            </a:r>
          </a:p>
        </p:txBody>
      </p:sp>
    </p:spTree>
    <p:extLst>
      <p:ext uri="{BB962C8B-B14F-4D97-AF65-F5344CB8AC3E}">
        <p14:creationId xmlns:p14="http://schemas.microsoft.com/office/powerpoint/2010/main" val="1615862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you will learn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59113" y="1233692"/>
            <a:ext cx="10073775" cy="3788880"/>
            <a:chOff x="1059113" y="1233692"/>
            <a:chExt cx="10073775" cy="378888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9113" y="1539735"/>
              <a:ext cx="10073775" cy="34828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3843129" y="1233693"/>
              <a:ext cx="3525079" cy="400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710609" y="1633742"/>
              <a:ext cx="437321" cy="23551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109791" y="1633742"/>
              <a:ext cx="437321" cy="23551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843129" y="1233692"/>
              <a:ext cx="3525079" cy="4923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710609" y="1633741"/>
              <a:ext cx="437321" cy="28985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109791" y="1633741"/>
              <a:ext cx="437321" cy="28985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27820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build tools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63574" y="1354828"/>
            <a:ext cx="10464853" cy="3667746"/>
            <a:chOff x="863574" y="1354828"/>
            <a:chExt cx="10464853" cy="366774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574" y="1354828"/>
              <a:ext cx="10464853" cy="36677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5870713" y="1354828"/>
              <a:ext cx="463826" cy="36677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78599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React project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66911" y="1537873"/>
            <a:ext cx="10258178" cy="4041292"/>
            <a:chOff x="645640" y="1537873"/>
            <a:chExt cx="10258178" cy="404129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640" y="2439022"/>
              <a:ext cx="5496329" cy="1828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428" y="1537873"/>
              <a:ext cx="4367390" cy="4041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6528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folder structure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51407" y="1377191"/>
            <a:ext cx="10689187" cy="3936931"/>
            <a:chOff x="768626" y="1377191"/>
            <a:chExt cx="10689187" cy="3936931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5025" y="1377191"/>
              <a:ext cx="5202788" cy="3936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768626" y="1696278"/>
              <a:ext cx="5274365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• </a:t>
              </a:r>
              <a:r>
                <a:rPr lang="en-US" dirty="0" err="1" smtClean="0"/>
                <a:t>Node_modules</a:t>
              </a:r>
              <a:r>
                <a:rPr lang="en-US" dirty="0" smtClean="0"/>
                <a:t>: Dependencies </a:t>
              </a:r>
            </a:p>
            <a:p>
              <a:r>
                <a:rPr lang="en-US" dirty="0" smtClean="0"/>
                <a:t>through </a:t>
              </a:r>
              <a:r>
                <a:rPr lang="en-US" dirty="0" err="1" smtClean="0"/>
                <a:t>npm</a:t>
              </a:r>
              <a:r>
                <a:rPr lang="en-US" dirty="0" smtClean="0"/>
                <a:t> and yarn </a:t>
              </a:r>
            </a:p>
            <a:p>
              <a:r>
                <a:rPr lang="en-US" dirty="0" smtClean="0"/>
                <a:t>• public: Static assets like HTML </a:t>
              </a:r>
            </a:p>
            <a:p>
              <a:r>
                <a:rPr lang="en-US" dirty="0" smtClean="0"/>
                <a:t>files, images, and fonts </a:t>
              </a:r>
            </a:p>
            <a:p>
              <a:r>
                <a:rPr lang="en-US" dirty="0" smtClean="0"/>
                <a:t>• </a:t>
              </a:r>
              <a:r>
                <a:rPr lang="en-US" dirty="0" err="1" smtClean="0"/>
                <a:t>src</a:t>
              </a:r>
              <a:r>
                <a:rPr lang="en-US" dirty="0" smtClean="0"/>
                <a:t>: Source code for the React </a:t>
              </a:r>
            </a:p>
            <a:p>
              <a:r>
                <a:rPr lang="en-US" dirty="0" smtClean="0"/>
                <a:t>application </a:t>
              </a:r>
            </a:p>
            <a:p>
              <a:r>
                <a:rPr lang="en-US" dirty="0" smtClean="0"/>
                <a:t>• main . </a:t>
              </a:r>
              <a:r>
                <a:rPr lang="en-US" dirty="0" err="1" smtClean="0"/>
                <a:t>jsx</a:t>
              </a:r>
              <a:r>
                <a:rPr lang="en-US" dirty="0" smtClean="0"/>
                <a:t>: Entry point for the </a:t>
              </a:r>
            </a:p>
            <a:p>
              <a:r>
                <a:rPr lang="en-US" dirty="0" smtClean="0"/>
                <a:t>React application </a:t>
              </a:r>
            </a:p>
            <a:p>
              <a:r>
                <a:rPr lang="en-US" dirty="0" smtClean="0"/>
                <a:t>• App. </a:t>
              </a:r>
              <a:r>
                <a:rPr lang="en-US" dirty="0" err="1" smtClean="0"/>
                <a:t>jsx</a:t>
              </a:r>
              <a:r>
                <a:rPr lang="en-US" dirty="0" smtClean="0"/>
                <a:t>: Root component of the </a:t>
              </a:r>
            </a:p>
            <a:p>
              <a:r>
                <a:rPr lang="en-US" dirty="0" smtClean="0"/>
                <a:t>React application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643867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React folder structure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76379" y="1330187"/>
            <a:ext cx="9639243" cy="4089952"/>
            <a:chOff x="755374" y="1330187"/>
            <a:chExt cx="9639243" cy="4089952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3336" y="1330187"/>
              <a:ext cx="3081281" cy="40899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755374" y="1484243"/>
              <a:ext cx="6308035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smtClean="0"/>
                <a:t>• package. </a:t>
              </a:r>
              <a:r>
                <a:rPr lang="en-IN" dirty="0" err="1" smtClean="0"/>
                <a:t>json</a:t>
              </a:r>
              <a:r>
                <a:rPr lang="en-IN" dirty="0" smtClean="0"/>
                <a:t>: Metadata, scripts </a:t>
              </a:r>
            </a:p>
            <a:p>
              <a:r>
                <a:rPr lang="en-IN" dirty="0" smtClean="0"/>
                <a:t>for running, building, and testing </a:t>
              </a:r>
            </a:p>
            <a:p>
              <a:r>
                <a:rPr lang="en-IN" dirty="0" smtClean="0"/>
                <a:t>• </a:t>
              </a:r>
              <a:r>
                <a:rPr lang="en-IN" dirty="0" err="1" smtClean="0"/>
                <a:t>Vite</a:t>
              </a:r>
              <a:r>
                <a:rPr lang="en-IN" dirty="0" smtClean="0"/>
                <a:t> . </a:t>
              </a:r>
              <a:r>
                <a:rPr lang="en-IN" dirty="0" err="1" smtClean="0"/>
                <a:t>config</a:t>
              </a:r>
              <a:r>
                <a:rPr lang="en-IN" dirty="0" smtClean="0"/>
                <a:t>. </a:t>
              </a:r>
              <a:r>
                <a:rPr lang="en-IN" dirty="0" err="1" smtClean="0"/>
                <a:t>js</a:t>
              </a:r>
              <a:r>
                <a:rPr lang="en-IN" dirty="0" smtClean="0"/>
                <a:t>: Configuration </a:t>
              </a:r>
            </a:p>
            <a:p>
              <a:r>
                <a:rPr lang="en-IN" dirty="0" smtClean="0"/>
                <a:t>settings for the </a:t>
              </a:r>
              <a:r>
                <a:rPr lang="en-IN" dirty="0" err="1" smtClean="0"/>
                <a:t>Vite</a:t>
              </a:r>
              <a:r>
                <a:rPr lang="en-IN" dirty="0" smtClean="0"/>
                <a:t> build tool </a:t>
              </a:r>
            </a:p>
            <a:p>
              <a:r>
                <a:rPr lang="en-IN" dirty="0" smtClean="0"/>
                <a:t>• .</a:t>
              </a:r>
              <a:r>
                <a:rPr lang="en-IN" dirty="0" err="1" smtClean="0"/>
                <a:t>gitignore</a:t>
              </a:r>
              <a:r>
                <a:rPr lang="en-IN" dirty="0" smtClean="0"/>
                <a:t>: Files and directories to </a:t>
              </a:r>
            </a:p>
            <a:p>
              <a:r>
                <a:rPr lang="en-IN" dirty="0" smtClean="0"/>
                <a:t>be ignored </a:t>
              </a:r>
            </a:p>
            <a:p>
              <a:r>
                <a:rPr lang="en-IN" dirty="0" smtClean="0"/>
                <a:t>• README. md file: Setup </a:t>
              </a:r>
            </a:p>
            <a:p>
              <a:r>
                <a:rPr lang="en-IN" dirty="0" smtClean="0"/>
                <a:t>instructions, usage guidelines, and </a:t>
              </a:r>
            </a:p>
            <a:p>
              <a:r>
                <a:rPr lang="en-IN" dirty="0" smtClean="0"/>
                <a:t>project documentation </a:t>
              </a:r>
            </a:p>
            <a:p>
              <a:r>
                <a:rPr lang="en-IN" dirty="0" smtClean="0"/>
                <a:t>• Index. html: Entry point for web </a:t>
              </a:r>
            </a:p>
            <a:p>
              <a:r>
                <a:rPr lang="en-IN" dirty="0" smtClean="0"/>
                <a:t>applications </a:t>
              </a:r>
            </a:p>
            <a:p>
              <a:r>
                <a:rPr lang="en-IN" dirty="0" smtClean="0"/>
                <a:t>• </a:t>
              </a:r>
              <a:r>
                <a:rPr lang="en-IN" dirty="0" err="1" smtClean="0"/>
                <a:t>eslintrc</a:t>
              </a:r>
              <a:r>
                <a:rPr lang="en-IN" dirty="0" smtClean="0"/>
                <a:t> . </a:t>
              </a:r>
              <a:r>
                <a:rPr lang="en-IN" dirty="0" err="1" smtClean="0"/>
                <a:t>cjs</a:t>
              </a:r>
              <a:r>
                <a:rPr lang="en-IN" dirty="0" smtClean="0"/>
                <a:t>: Configuration file </a:t>
              </a:r>
            </a:p>
            <a:p>
              <a:r>
                <a:rPr lang="en-IN" dirty="0" smtClean="0"/>
                <a:t>used by </a:t>
              </a:r>
              <a:r>
                <a:rPr lang="en-IN" dirty="0" err="1" smtClean="0"/>
                <a:t>ESLint</a:t>
              </a:r>
              <a:r>
                <a:rPr lang="en-IN" dirty="0" smtClean="0"/>
                <a:t> 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157578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2087" y="507991"/>
            <a:ext cx="10152379" cy="574453"/>
          </a:xfrm>
        </p:spPr>
        <p:txBody>
          <a:bodyPr/>
          <a:lstStyle/>
          <a:p>
            <a:r>
              <a:rPr lang="en-IN" dirty="0"/>
              <a:t>Recap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92087" y="1417983"/>
            <a:ext cx="96078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video, you learned that: </a:t>
            </a:r>
          </a:p>
          <a:p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 err="1" smtClean="0"/>
              <a:t>Vite</a:t>
            </a:r>
            <a:r>
              <a:rPr lang="en-US" dirty="0" smtClean="0"/>
              <a:t> is a build tool which is an improved development tool for front-end </a:t>
            </a:r>
          </a:p>
          <a:p>
            <a:r>
              <a:rPr lang="en-US" dirty="0" smtClean="0"/>
              <a:t>projects in the current web development scenario </a:t>
            </a:r>
          </a:p>
          <a:p>
            <a:r>
              <a:rPr lang="en-US" dirty="0" smtClean="0"/>
              <a:t>• </a:t>
            </a:r>
            <a:r>
              <a:rPr lang="en-US" dirty="0" err="1" smtClean="0"/>
              <a:t>Vite</a:t>
            </a:r>
            <a:r>
              <a:rPr lang="en-US" dirty="0" smtClean="0"/>
              <a:t> handles JavaScript modules by bundling code only when its required, </a:t>
            </a:r>
          </a:p>
          <a:p>
            <a:r>
              <a:rPr lang="en-US" dirty="0" smtClean="0"/>
              <a:t>which speeds up time for programming and building </a:t>
            </a:r>
          </a:p>
          <a:p>
            <a:r>
              <a:rPr lang="en-US" dirty="0" smtClean="0"/>
              <a:t>• After creating a React project with </a:t>
            </a:r>
            <a:r>
              <a:rPr lang="en-US" dirty="0" err="1" smtClean="0"/>
              <a:t>Vite</a:t>
            </a:r>
            <a:r>
              <a:rPr lang="en-US" dirty="0" smtClean="0"/>
              <a:t>, the folder structure consists of </a:t>
            </a:r>
          </a:p>
          <a:p>
            <a:r>
              <a:rPr lang="en-US" dirty="0" smtClean="0"/>
              <a:t>many directories and files like node modules, public, </a:t>
            </a:r>
            <a:r>
              <a:rPr lang="en-US" dirty="0" err="1" smtClean="0"/>
              <a:t>src</a:t>
            </a:r>
            <a:r>
              <a:rPr lang="en-US" dirty="0" smtClean="0"/>
              <a:t>, main. </a:t>
            </a:r>
            <a:r>
              <a:rPr lang="en-US" dirty="0" err="1" smtClean="0"/>
              <a:t>jsx</a:t>
            </a:r>
            <a:r>
              <a:rPr lang="en-US" dirty="0" smtClean="0"/>
              <a:t> , </a:t>
            </a:r>
          </a:p>
          <a:p>
            <a:r>
              <a:rPr lang="en-US" dirty="0" smtClean="0"/>
              <a:t>App. </a:t>
            </a:r>
            <a:r>
              <a:rPr lang="en-US" dirty="0" err="1" smtClean="0"/>
              <a:t>jsx</a:t>
            </a:r>
            <a:r>
              <a:rPr lang="en-US" dirty="0" smtClean="0"/>
              <a:t>, package. j son, and so 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5993225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43</TotalTime>
  <Words>239</Words>
  <Application>Microsoft Office PowerPoint</Application>
  <PresentationFormat>Custom</PresentationFormat>
  <Paragraphs>39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GenAITheme3-whiteBG</vt:lpstr>
      <vt:lpstr>Understand React Structure</vt:lpstr>
      <vt:lpstr>What you will learn </vt:lpstr>
      <vt:lpstr>Introduction to build tools </vt:lpstr>
      <vt:lpstr>Creating React project </vt:lpstr>
      <vt:lpstr>React folder structure </vt:lpstr>
      <vt:lpstr>React folder structure </vt:lpstr>
      <vt:lpstr>Recap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 React Structure</dc:title>
  <dc:creator>dell</dc:creator>
  <cp:lastModifiedBy>LENOVO</cp:lastModifiedBy>
  <cp:revision>8</cp:revision>
  <dcterms:created xsi:type="dcterms:W3CDTF">2025-03-10T06:59:54Z</dcterms:created>
  <dcterms:modified xsi:type="dcterms:W3CDTF">2025-03-13T12:38:21Z</dcterms:modified>
</cp:coreProperties>
</file>