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6666FF"/>
    <a:srgbClr val="D891EB"/>
    <a:srgbClr val="46B1EB"/>
    <a:srgbClr val="76CBF9"/>
    <a:srgbClr val="27A9FF"/>
    <a:srgbClr val="FF8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CC2D5A-D653-F9CF-3BAE-5863C71E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8" y="696096"/>
            <a:ext cx="8162693" cy="33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D626B20-C101-B221-D5B2-1B0FEC2632E1}"/>
              </a:ext>
            </a:extLst>
          </p:cNvPr>
          <p:cNvSpPr/>
          <p:nvPr/>
        </p:nvSpPr>
        <p:spPr>
          <a:xfrm>
            <a:off x="1058779" y="1191126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BB7D3C9-2749-0BB2-AFBE-FD1F71FC44D5}"/>
              </a:ext>
            </a:extLst>
          </p:cNvPr>
          <p:cNvSpPr/>
          <p:nvPr/>
        </p:nvSpPr>
        <p:spPr>
          <a:xfrm>
            <a:off x="2847473" y="1191126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2044D30-E524-3BDE-05B0-AD86A07D13EC}"/>
              </a:ext>
            </a:extLst>
          </p:cNvPr>
          <p:cNvSpPr/>
          <p:nvPr/>
        </p:nvSpPr>
        <p:spPr>
          <a:xfrm>
            <a:off x="2874460" y="2711116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1B6608A-47DD-F220-6013-17948BE49F2A}"/>
              </a:ext>
            </a:extLst>
          </p:cNvPr>
          <p:cNvSpPr/>
          <p:nvPr/>
        </p:nvSpPr>
        <p:spPr>
          <a:xfrm>
            <a:off x="1058778" y="2711116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B98FE2-F0D9-208B-6F5E-999F77D59E49}"/>
              </a:ext>
            </a:extLst>
          </p:cNvPr>
          <p:cNvSpPr/>
          <p:nvPr/>
        </p:nvSpPr>
        <p:spPr>
          <a:xfrm>
            <a:off x="5666874" y="1191126"/>
            <a:ext cx="2911642" cy="2761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2400" b="1" dirty="0">
                <a:solidFill>
                  <a:schemeClr val="tx1"/>
                </a:solidFill>
              </a:rPr>
              <a:t>Function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E19CF1A-E5AE-0AA1-44AD-5DFD894D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Higher-order components(HOCs)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7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7AFFF0-B372-C755-F0EB-FBBA5D0F5A27}"/>
              </a:ext>
            </a:extLst>
          </p:cNvPr>
          <p:cNvSpPr/>
          <p:nvPr/>
        </p:nvSpPr>
        <p:spPr>
          <a:xfrm>
            <a:off x="1857581" y="1200909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F524779-50A0-2B10-B6AE-B0F59ECF9E9E}"/>
              </a:ext>
            </a:extLst>
          </p:cNvPr>
          <p:cNvSpPr/>
          <p:nvPr/>
        </p:nvSpPr>
        <p:spPr>
          <a:xfrm>
            <a:off x="977564" y="2571750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81CF19-D0A3-CC66-1D7B-2A3E5DD0F9CE}"/>
              </a:ext>
            </a:extLst>
          </p:cNvPr>
          <p:cNvSpPr/>
          <p:nvPr/>
        </p:nvSpPr>
        <p:spPr>
          <a:xfrm>
            <a:off x="2734093" y="2571750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AA63917-2663-8071-6C29-414CA4E51DEF}"/>
              </a:ext>
            </a:extLst>
          </p:cNvPr>
          <p:cNvSpPr/>
          <p:nvPr/>
        </p:nvSpPr>
        <p:spPr>
          <a:xfrm rot="3557356">
            <a:off x="2030476" y="2242765"/>
            <a:ext cx="1443789" cy="1215190"/>
          </a:xfrm>
          <a:prstGeom prst="triangle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35FE1-96AA-80FF-5DD4-35C4C2A2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61" y="1129921"/>
            <a:ext cx="3029975" cy="288365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8A1FCDE-08A1-9D52-15B5-DE3175A5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Higher-order components(HOCs)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8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EA0B0-D887-F093-9B13-BAB5025C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92" y="1166769"/>
            <a:ext cx="4340796" cy="2603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CF8EEF-28E4-1105-6A99-513A95AE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Use case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492E3F-CA21-ED37-1836-E55B6D2F0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7885" y="1101855"/>
            <a:ext cx="2977841" cy="254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Blog for novels</a:t>
            </a:r>
            <a:endParaRPr kumimoji="0" lang="ta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Features: </a:t>
            </a:r>
            <a:endParaRPr lang="ta-IN" altLang="en-US" sz="1800" dirty="0">
              <a:latin typeface="Arial Unicode MS"/>
              <a:cs typeface="Calibri" panose="020F0502020204030204" pitchFamily="34" charset="0"/>
            </a:endParaRP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a-IN" altLang="en-US" dirty="0">
                <a:latin typeface="Arial Unicode MS"/>
                <a:cs typeface="Calibri" panose="020F0502020204030204" pitchFamily="34" charset="0"/>
              </a:rPr>
              <a:t>Title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a-IN" altLang="en-US" dirty="0">
                <a:latin typeface="Arial Unicode MS"/>
                <a:cs typeface="Calibri" panose="020F0502020204030204" pitchFamily="34" charset="0"/>
              </a:rPr>
              <a:t>Author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a-IN" altLang="en-US" dirty="0">
                <a:latin typeface="Arial Unicode MS"/>
                <a:cs typeface="Calibri" panose="020F0502020204030204" pitchFamily="34" charset="0"/>
              </a:rPr>
              <a:t>Type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a-IN" altLang="en-US" dirty="0">
                <a:latin typeface="Arial Unicode MS"/>
                <a:cs typeface="Calibri" panose="020F0502020204030204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2814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01A5-CD17-A1E0-5415-7A37706D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Recap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F9B4BF-4BF2-5454-6FAA-13A441086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715" y="886417"/>
            <a:ext cx="7614284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 this lesson, you learned that: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You use component composition to combine smaller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components to create a complex UI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Principles of component composition include: </a:t>
            </a:r>
            <a:endParaRPr lang="ta-IN" altLang="en-US" sz="1600" dirty="0"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Abstraction </a:t>
            </a:r>
            <a:endParaRPr kumimoji="0" lang="ta-I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Reusability </a:t>
            </a:r>
            <a:endParaRPr lang="ta-IN" altLang="en-US" sz="1600" dirty="0">
              <a:solidFill>
                <a:schemeClr val="tx1"/>
              </a:solidFill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Hierarchy </a:t>
            </a:r>
            <a:endParaRPr kumimoji="0" lang="ta-I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Props and children </a:t>
            </a:r>
            <a:endParaRPr lang="ta-IN" altLang="en-US" sz="1600" dirty="0">
              <a:solidFill>
                <a:schemeClr val="tx1"/>
              </a:solidFill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Higher-order components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4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943FC-08F7-A890-137B-4656647B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1" y="1410031"/>
            <a:ext cx="2358064" cy="246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A8208-A6D9-CC05-9AC9-8F3AC5E6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95" y="1410030"/>
            <a:ext cx="2289969" cy="2463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04A28-D981-F447-0423-48B6DCDEA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60" y="1410030"/>
            <a:ext cx="2298527" cy="246315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307B636-3EF6-78DC-1C80-BA16416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1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85A372-247B-0908-46D5-6118B616B94B}"/>
              </a:ext>
            </a:extLst>
          </p:cNvPr>
          <p:cNvSpPr/>
          <p:nvPr/>
        </p:nvSpPr>
        <p:spPr>
          <a:xfrm>
            <a:off x="1116657" y="1634888"/>
            <a:ext cx="2315225" cy="1531753"/>
          </a:xfrm>
          <a:prstGeom prst="rect">
            <a:avLst/>
          </a:prstGeom>
          <a:noFill/>
          <a:ln>
            <a:solidFill>
              <a:srgbClr val="FF8EB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8263-BDF0-6EFF-BD9D-CD60D42C396C}"/>
              </a:ext>
            </a:extLst>
          </p:cNvPr>
          <p:cNvSpPr/>
          <p:nvPr/>
        </p:nvSpPr>
        <p:spPr>
          <a:xfrm>
            <a:off x="5044580" y="1634888"/>
            <a:ext cx="2315225" cy="1531753"/>
          </a:xfrm>
          <a:prstGeom prst="rect">
            <a:avLst/>
          </a:prstGeom>
          <a:noFill/>
          <a:ln>
            <a:solidFill>
              <a:srgbClr val="27A9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90ACC-A40E-73AA-BEEF-4D310CA0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34888"/>
            <a:ext cx="1615580" cy="153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525F87-5419-2877-0E37-25CE78FF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26" y="1634888"/>
            <a:ext cx="883997" cy="1531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325B50-A187-19D6-8E18-E98A9200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75" y="1634888"/>
            <a:ext cx="853514" cy="1531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83E7E1-F6B8-A0D4-558C-509162F25389}"/>
              </a:ext>
            </a:extLst>
          </p:cNvPr>
          <p:cNvSpPr txBox="1"/>
          <p:nvPr/>
        </p:nvSpPr>
        <p:spPr>
          <a:xfrm>
            <a:off x="2138769" y="2169931"/>
            <a:ext cx="108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sz="1200" dirty="0"/>
              <a:t>Combine components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F46EB-B276-0342-D2EC-038FA2047E76}"/>
              </a:ext>
            </a:extLst>
          </p:cNvPr>
          <p:cNvSpPr txBox="1"/>
          <p:nvPr/>
        </p:nvSpPr>
        <p:spPr>
          <a:xfrm>
            <a:off x="5359096" y="2169931"/>
            <a:ext cx="114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sz="1200" dirty="0"/>
              <a:t>Create complex UI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3653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2FD8D57-16EA-2EA2-67B6-B277EF8B8051}"/>
              </a:ext>
            </a:extLst>
          </p:cNvPr>
          <p:cNvSpPr/>
          <p:nvPr/>
        </p:nvSpPr>
        <p:spPr>
          <a:xfrm>
            <a:off x="2289717" y="2710907"/>
            <a:ext cx="1529497" cy="1376943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a-IN" sz="1400" dirty="0"/>
              <a:t>Reusuability</a:t>
            </a:r>
            <a:endParaRPr lang="en-IN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FCE9FD-2058-1C7F-FDBA-116C298E742D}"/>
              </a:ext>
            </a:extLst>
          </p:cNvPr>
          <p:cNvGrpSpPr/>
          <p:nvPr/>
        </p:nvGrpSpPr>
        <p:grpSpPr>
          <a:xfrm>
            <a:off x="1025912" y="988742"/>
            <a:ext cx="6873749" cy="3126287"/>
            <a:chOff x="929268" y="849583"/>
            <a:chExt cx="6873749" cy="3126287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593BE7E-70F1-674C-7939-F2EE1B7C74C7}"/>
                </a:ext>
              </a:extLst>
            </p:cNvPr>
            <p:cNvSpPr/>
            <p:nvPr/>
          </p:nvSpPr>
          <p:spPr>
            <a:xfrm>
              <a:off x="929268" y="916491"/>
              <a:ext cx="1477457" cy="1376943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a-IN" sz="1400" dirty="0"/>
                <a:t>Abstraction</a:t>
              </a:r>
              <a:endParaRPr lang="en-IN" sz="1400" dirty="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34BF822-E3C7-454F-6A2C-9CB93FAB6878}"/>
                </a:ext>
              </a:extLst>
            </p:cNvPr>
            <p:cNvSpPr/>
            <p:nvPr/>
          </p:nvSpPr>
          <p:spPr>
            <a:xfrm>
              <a:off x="5002282" y="2532019"/>
              <a:ext cx="1477457" cy="1443851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a-IN" sz="1400" dirty="0"/>
                <a:t>Props and children</a:t>
              </a:r>
              <a:endParaRPr lang="en-IN" sz="1400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B7ACA4F7-F970-4B1A-4E51-5C6AD57056BA}"/>
                </a:ext>
              </a:extLst>
            </p:cNvPr>
            <p:cNvSpPr/>
            <p:nvPr/>
          </p:nvSpPr>
          <p:spPr>
            <a:xfrm>
              <a:off x="6325560" y="849583"/>
              <a:ext cx="1477457" cy="1443852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a-IN" sz="1400" dirty="0"/>
                <a:t>Higher-order component(HOCs)</a:t>
              </a:r>
              <a:endParaRPr lang="en-IN" sz="1400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B59151D-4343-3FDD-D223-E72AE539F1A5}"/>
                </a:ext>
              </a:extLst>
            </p:cNvPr>
            <p:cNvSpPr/>
            <p:nvPr/>
          </p:nvSpPr>
          <p:spPr>
            <a:xfrm>
              <a:off x="3657599" y="916491"/>
              <a:ext cx="1477457" cy="1376943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a-IN" sz="1400" dirty="0"/>
                <a:t>Hierarchy</a:t>
              </a:r>
              <a:endParaRPr lang="en-IN" sz="1400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E9402F24-0F0E-7919-7FF9-44FC1775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369332"/>
          </a:xfrm>
        </p:spPr>
        <p:txBody>
          <a:bodyPr/>
          <a:lstStyle/>
          <a:p>
            <a:r>
              <a:rPr lang="ta-IN" sz="2400" dirty="0">
                <a:solidFill>
                  <a:srgbClr val="FF5900"/>
                </a:solidFill>
              </a:rPr>
              <a:t>Composition principles</a:t>
            </a:r>
            <a:endParaRPr lang="en-IN" sz="24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1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3592FB-A0DA-FEDE-4C8A-2E9A649CE3B2}"/>
              </a:ext>
            </a:extLst>
          </p:cNvPr>
          <p:cNvSpPr/>
          <p:nvPr/>
        </p:nvSpPr>
        <p:spPr>
          <a:xfrm>
            <a:off x="4979367" y="2434228"/>
            <a:ext cx="488536" cy="423766"/>
          </a:xfrm>
          <a:prstGeom prst="rect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3054B-6562-4D15-6C3B-818C0FE17F15}"/>
              </a:ext>
            </a:extLst>
          </p:cNvPr>
          <p:cNvSpPr/>
          <p:nvPr/>
        </p:nvSpPr>
        <p:spPr>
          <a:xfrm>
            <a:off x="5056267" y="1427788"/>
            <a:ext cx="411636" cy="663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3E85F6-5678-D6AA-93EC-EE8B463167E5}"/>
              </a:ext>
            </a:extLst>
          </p:cNvPr>
          <p:cNvSpPr/>
          <p:nvPr/>
        </p:nvSpPr>
        <p:spPr>
          <a:xfrm>
            <a:off x="3806284" y="2187712"/>
            <a:ext cx="1836527" cy="1466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F01AE-F426-DAAF-39C4-12C71F1E92BC}"/>
              </a:ext>
            </a:extLst>
          </p:cNvPr>
          <p:cNvSpPr/>
          <p:nvPr/>
        </p:nvSpPr>
        <p:spPr>
          <a:xfrm>
            <a:off x="4077691" y="2434230"/>
            <a:ext cx="488535" cy="423765"/>
          </a:xfrm>
          <a:prstGeom prst="rect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E0F34-D9E5-7323-ED78-6695E5E26C97}"/>
              </a:ext>
            </a:extLst>
          </p:cNvPr>
          <p:cNvSpPr/>
          <p:nvPr/>
        </p:nvSpPr>
        <p:spPr>
          <a:xfrm>
            <a:off x="4077691" y="3044410"/>
            <a:ext cx="488535" cy="423765"/>
          </a:xfrm>
          <a:prstGeom prst="rect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7FB0F-F3A8-4745-3F06-B3763DBC090B}"/>
              </a:ext>
            </a:extLst>
          </p:cNvPr>
          <p:cNvSpPr/>
          <p:nvPr/>
        </p:nvSpPr>
        <p:spPr>
          <a:xfrm>
            <a:off x="4979369" y="3044410"/>
            <a:ext cx="572973" cy="6101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3D6E23-BE3F-2DD2-C397-E1227C8A11F6}"/>
              </a:ext>
            </a:extLst>
          </p:cNvPr>
          <p:cNvSpPr/>
          <p:nvPr/>
        </p:nvSpPr>
        <p:spPr>
          <a:xfrm>
            <a:off x="3806283" y="1338146"/>
            <a:ext cx="1836527" cy="84854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C567BF4-CAC4-9D5F-319B-2C680A78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Abstraction principles</a:t>
            </a:r>
            <a:endParaRPr lang="en-IN" dirty="0">
              <a:solidFill>
                <a:srgbClr val="FF59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3E58E4-7ACE-C2A0-2D45-70156948D355}"/>
              </a:ext>
            </a:extLst>
          </p:cNvPr>
          <p:cNvCxnSpPr/>
          <p:nvPr/>
        </p:nvCxnSpPr>
        <p:spPr>
          <a:xfrm>
            <a:off x="1826743" y="3662026"/>
            <a:ext cx="54789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AC388C4-D569-F64B-170A-D9B1F6D94B29}"/>
              </a:ext>
            </a:extLst>
          </p:cNvPr>
          <p:cNvSpPr/>
          <p:nvPr/>
        </p:nvSpPr>
        <p:spPr>
          <a:xfrm>
            <a:off x="774325" y="1025324"/>
            <a:ext cx="2681663" cy="114035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04888-ED6A-2C09-BF00-6D25728B4C6D}"/>
              </a:ext>
            </a:extLst>
          </p:cNvPr>
          <p:cNvSpPr/>
          <p:nvPr/>
        </p:nvSpPr>
        <p:spPr>
          <a:xfrm>
            <a:off x="7445865" y="2278518"/>
            <a:ext cx="488535" cy="423765"/>
          </a:xfrm>
          <a:prstGeom prst="rect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37055-FC7C-537E-62F5-820A80480C39}"/>
              </a:ext>
            </a:extLst>
          </p:cNvPr>
          <p:cNvSpPr/>
          <p:nvPr/>
        </p:nvSpPr>
        <p:spPr>
          <a:xfrm>
            <a:off x="1397620" y="3129289"/>
            <a:ext cx="488535" cy="423765"/>
          </a:xfrm>
          <a:prstGeom prst="rect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90D99-E7DC-2E03-558E-26090A3AD261}"/>
              </a:ext>
            </a:extLst>
          </p:cNvPr>
          <p:cNvSpPr/>
          <p:nvPr/>
        </p:nvSpPr>
        <p:spPr>
          <a:xfrm>
            <a:off x="2248872" y="2457314"/>
            <a:ext cx="488535" cy="423765"/>
          </a:xfrm>
          <a:prstGeom prst="rect">
            <a:avLst/>
          </a:prstGeom>
          <a:solidFill>
            <a:srgbClr val="66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6BAD2-E587-350A-49C0-8F4B4108172D}"/>
              </a:ext>
            </a:extLst>
          </p:cNvPr>
          <p:cNvSpPr/>
          <p:nvPr/>
        </p:nvSpPr>
        <p:spPr>
          <a:xfrm>
            <a:off x="4015436" y="2673421"/>
            <a:ext cx="1836527" cy="1466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86DE5-5A0B-27AF-1E7E-801F5B56AAE3}"/>
              </a:ext>
            </a:extLst>
          </p:cNvPr>
          <p:cNvSpPr/>
          <p:nvPr/>
        </p:nvSpPr>
        <p:spPr>
          <a:xfrm>
            <a:off x="6891040" y="1322541"/>
            <a:ext cx="483219" cy="748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B80A3-5B62-DD1D-98F8-75871E84E2BF}"/>
              </a:ext>
            </a:extLst>
          </p:cNvPr>
          <p:cNvSpPr/>
          <p:nvPr/>
        </p:nvSpPr>
        <p:spPr>
          <a:xfrm>
            <a:off x="6814118" y="3163579"/>
            <a:ext cx="631747" cy="9967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0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131B5-1264-C061-48F7-F956543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r="21387"/>
          <a:stretch/>
        </p:blipFill>
        <p:spPr>
          <a:xfrm>
            <a:off x="2780372" y="1589699"/>
            <a:ext cx="2772936" cy="24540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B5F3C4-3998-EE4D-4E42-58BAA437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Reuse principle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0C7FD2-D279-E15E-F3F1-011A91A8E393}"/>
              </a:ext>
            </a:extLst>
          </p:cNvPr>
          <p:cNvSpPr/>
          <p:nvPr/>
        </p:nvSpPr>
        <p:spPr>
          <a:xfrm>
            <a:off x="3504113" y="1069562"/>
            <a:ext cx="2087137" cy="947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2400" b="1" dirty="0"/>
              <a:t>Parent</a:t>
            </a:r>
            <a:endParaRPr lang="en-IN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3FB423-06D2-C7A6-ADDB-349B6F818D33}"/>
              </a:ext>
            </a:extLst>
          </p:cNvPr>
          <p:cNvSpPr/>
          <p:nvPr/>
        </p:nvSpPr>
        <p:spPr>
          <a:xfrm>
            <a:off x="6399832" y="3003348"/>
            <a:ext cx="1687062" cy="9476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2000" dirty="0">
                <a:solidFill>
                  <a:schemeClr val="tx1"/>
                </a:solidFill>
              </a:rPr>
              <a:t>Children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3F8E9C-6291-0474-AE62-2A9B7C264D4D}"/>
              </a:ext>
            </a:extLst>
          </p:cNvPr>
          <p:cNvSpPr/>
          <p:nvPr/>
        </p:nvSpPr>
        <p:spPr>
          <a:xfrm>
            <a:off x="3699216" y="3003348"/>
            <a:ext cx="1745567" cy="9476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2000" dirty="0">
                <a:solidFill>
                  <a:schemeClr val="tx1"/>
                </a:solidFill>
              </a:rPr>
              <a:t>Children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16942A-9FE9-87E8-72F4-510606461C55}"/>
              </a:ext>
            </a:extLst>
          </p:cNvPr>
          <p:cNvSpPr/>
          <p:nvPr/>
        </p:nvSpPr>
        <p:spPr>
          <a:xfrm>
            <a:off x="1057106" y="3003348"/>
            <a:ext cx="1745567" cy="9476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sz="2000" dirty="0">
                <a:solidFill>
                  <a:schemeClr val="tx1"/>
                </a:solidFill>
              </a:rPr>
              <a:t>Children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EE462A7-2295-20D9-E58C-3DEE4CCAD99B}"/>
              </a:ext>
            </a:extLst>
          </p:cNvPr>
          <p:cNvSpPr/>
          <p:nvPr/>
        </p:nvSpPr>
        <p:spPr>
          <a:xfrm rot="2418812">
            <a:off x="2507899" y="2123181"/>
            <a:ext cx="589546" cy="713726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A79F68-D5FB-79A7-EEE9-FAE5A5AA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Hierarchy principle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2E931BB-BB96-1276-7B6A-DEA3835EEA5D}"/>
              </a:ext>
            </a:extLst>
          </p:cNvPr>
          <p:cNvSpPr/>
          <p:nvPr/>
        </p:nvSpPr>
        <p:spPr>
          <a:xfrm rot="19213353">
            <a:off x="5997134" y="2123218"/>
            <a:ext cx="589546" cy="713726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43518BD-D880-EF9B-13C5-0AC6B6D522D1}"/>
              </a:ext>
            </a:extLst>
          </p:cNvPr>
          <p:cNvSpPr/>
          <p:nvPr/>
        </p:nvSpPr>
        <p:spPr>
          <a:xfrm>
            <a:off x="4252908" y="2169621"/>
            <a:ext cx="589546" cy="713726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2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A93532-4C35-F959-A8E9-81B6D9B4BE82}"/>
              </a:ext>
            </a:extLst>
          </p:cNvPr>
          <p:cNvSpPr/>
          <p:nvPr/>
        </p:nvSpPr>
        <p:spPr>
          <a:xfrm>
            <a:off x="4968605" y="2376238"/>
            <a:ext cx="3766518" cy="20456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D86E6-4890-4BA1-C488-C5F308E7C87F}"/>
              </a:ext>
            </a:extLst>
          </p:cNvPr>
          <p:cNvSpPr/>
          <p:nvPr/>
        </p:nvSpPr>
        <p:spPr>
          <a:xfrm>
            <a:off x="572423" y="2412013"/>
            <a:ext cx="3864491" cy="20099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7AE21B-6DC7-5D4F-97C9-77939639EC68}"/>
              </a:ext>
            </a:extLst>
          </p:cNvPr>
          <p:cNvSpPr/>
          <p:nvPr/>
        </p:nvSpPr>
        <p:spPr>
          <a:xfrm>
            <a:off x="3433686" y="1016668"/>
            <a:ext cx="2528554" cy="559469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a-IN" sz="2000" b="1" dirty="0"/>
              <a:t>Data flow :</a:t>
            </a:r>
            <a:endParaRPr lang="en-IN" sz="2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801049-7016-86EE-9B30-17DFD25C749B}"/>
              </a:ext>
            </a:extLst>
          </p:cNvPr>
          <p:cNvSpPr/>
          <p:nvPr/>
        </p:nvSpPr>
        <p:spPr>
          <a:xfrm>
            <a:off x="5246361" y="1876928"/>
            <a:ext cx="3212432" cy="742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6C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>
                <a:solidFill>
                  <a:schemeClr val="tx1"/>
                </a:solidFill>
              </a:rPr>
              <a:t>Pass a component into another 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B7D950-EA69-8BC7-D518-6B45485A16BE}"/>
              </a:ext>
            </a:extLst>
          </p:cNvPr>
          <p:cNvSpPr/>
          <p:nvPr/>
        </p:nvSpPr>
        <p:spPr>
          <a:xfrm>
            <a:off x="758583" y="1864897"/>
            <a:ext cx="3501189" cy="742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6C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>
                <a:solidFill>
                  <a:schemeClr val="tx1"/>
                </a:solidFill>
              </a:rPr>
              <a:t>From parent to child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60B8C5-1922-71E6-6B74-6F215C3C4358}"/>
              </a:ext>
            </a:extLst>
          </p:cNvPr>
          <p:cNvSpPr/>
          <p:nvPr/>
        </p:nvSpPr>
        <p:spPr>
          <a:xfrm>
            <a:off x="1598343" y="2779295"/>
            <a:ext cx="1698904" cy="4694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/>
              <a:t>Parent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B17A49-1E13-9E76-33CA-C412CE774366}"/>
              </a:ext>
            </a:extLst>
          </p:cNvPr>
          <p:cNvSpPr/>
          <p:nvPr/>
        </p:nvSpPr>
        <p:spPr>
          <a:xfrm>
            <a:off x="5505041" y="2863516"/>
            <a:ext cx="2695074" cy="1263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DD4172-2BC8-69E5-CF03-F76F22338DEE}"/>
              </a:ext>
            </a:extLst>
          </p:cNvPr>
          <p:cNvSpPr/>
          <p:nvPr/>
        </p:nvSpPr>
        <p:spPr>
          <a:xfrm>
            <a:off x="6383346" y="3416968"/>
            <a:ext cx="938463" cy="4932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>
                <a:solidFill>
                  <a:sysClr val="windowText" lastClr="000000"/>
                </a:solidFill>
              </a:rPr>
              <a:t>Child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CFD38A-3475-B3C7-4F00-6801144F7BA7}"/>
              </a:ext>
            </a:extLst>
          </p:cNvPr>
          <p:cNvSpPr/>
          <p:nvPr/>
        </p:nvSpPr>
        <p:spPr>
          <a:xfrm>
            <a:off x="1918009" y="3819830"/>
            <a:ext cx="1126573" cy="4694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a-IN" dirty="0">
                <a:solidFill>
                  <a:sysClr val="windowText" lastClr="000000"/>
                </a:solidFill>
              </a:rPr>
              <a:t>Child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3A5E5-ED72-4D2C-4D6A-C59C57C8C26A}"/>
              </a:ext>
            </a:extLst>
          </p:cNvPr>
          <p:cNvSpPr txBox="1"/>
          <p:nvPr/>
        </p:nvSpPr>
        <p:spPr>
          <a:xfrm>
            <a:off x="6341234" y="2971340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dirty="0">
                <a:solidFill>
                  <a:schemeClr val="bg1"/>
                </a:solidFill>
              </a:rPr>
              <a:t>Parent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62B97F2-F57D-F824-C21C-B92EA9217F92}"/>
              </a:ext>
            </a:extLst>
          </p:cNvPr>
          <p:cNvSpPr/>
          <p:nvPr/>
        </p:nvSpPr>
        <p:spPr>
          <a:xfrm>
            <a:off x="2261052" y="3306805"/>
            <a:ext cx="243617" cy="480871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01E8B-CB73-568F-2C0D-D542CCBF6C08}"/>
              </a:ext>
            </a:extLst>
          </p:cNvPr>
          <p:cNvSpPr txBox="1"/>
          <p:nvPr/>
        </p:nvSpPr>
        <p:spPr>
          <a:xfrm>
            <a:off x="2509177" y="341696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1400" dirty="0"/>
              <a:t>Props data</a:t>
            </a:r>
            <a:endParaRPr lang="en-IN" sz="140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D1D1E47-3FDA-3983-3F12-D3EF53A7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Props and children principles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2432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90</TotalTime>
  <Words>119</Words>
  <Application>Microsoft Office PowerPoint</Application>
  <PresentationFormat>On-screen Show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Calibri</vt:lpstr>
      <vt:lpstr>GenAITheme3-whiteBG</vt:lpstr>
      <vt:lpstr>PowerPoint Presentation</vt:lpstr>
      <vt:lpstr>What you will learn</vt:lpstr>
      <vt:lpstr>PowerPoint Presentation</vt:lpstr>
      <vt:lpstr>Composition principles</vt:lpstr>
      <vt:lpstr>Abstraction principles</vt:lpstr>
      <vt:lpstr>PowerPoint Presentation</vt:lpstr>
      <vt:lpstr>Reuse principle</vt:lpstr>
      <vt:lpstr>Hierarchy principle</vt:lpstr>
      <vt:lpstr>Props and children principles</vt:lpstr>
      <vt:lpstr>Higher-order components(HOCs)</vt:lpstr>
      <vt:lpstr>Higher-order components(HOCs)</vt:lpstr>
      <vt:lpstr>Use case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2025-03-13T06:35:00Z</dcterms:created>
  <dcterms:modified xsi:type="dcterms:W3CDTF">2025-03-13T08:05:47Z</dcterms:modified>
</cp:coreProperties>
</file>