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BFA0FF"/>
    <a:srgbClr val="F3E7FF"/>
    <a:srgbClr val="FFE7EF"/>
    <a:srgbClr val="FF9CBE"/>
    <a:srgbClr val="FFC9DB"/>
    <a:srgbClr val="FF66FF"/>
    <a:srgbClr val="FFE1FF"/>
    <a:srgbClr val="27A9FF"/>
    <a:srgbClr val="00A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066EF-1CC8-4D3A-85BF-4755AAA40946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4C3034F-9000-418D-B774-0B77F163CCB9}">
      <dgm:prSet phldrT="[Text]"/>
      <dgm:spPr>
        <a:ln>
          <a:solidFill>
            <a:schemeClr val="bg1"/>
          </a:solidFill>
        </a:ln>
      </dgm:spPr>
      <dgm:t>
        <a:bodyPr/>
        <a:lstStyle/>
        <a:p>
          <a:r>
            <a:rPr lang="en-IN" dirty="0"/>
            <a:t>Stores current state value</a:t>
          </a:r>
        </a:p>
      </dgm:t>
    </dgm:pt>
    <dgm:pt modelId="{A2B2644F-C33E-4A2E-B95D-05381B90C0FB}" type="parTrans" cxnId="{D734829A-B00B-4F3D-A512-1EF20E92787A}">
      <dgm:prSet/>
      <dgm:spPr/>
      <dgm:t>
        <a:bodyPr/>
        <a:lstStyle/>
        <a:p>
          <a:endParaRPr lang="en-IN"/>
        </a:p>
      </dgm:t>
    </dgm:pt>
    <dgm:pt modelId="{16A79CCC-66B6-4724-99EC-EC3B64A99C8A}" type="sibTrans" cxnId="{D734829A-B00B-4F3D-A512-1EF20E92787A}">
      <dgm:prSet/>
      <dgm:spPr/>
      <dgm:t>
        <a:bodyPr/>
        <a:lstStyle/>
        <a:p>
          <a:endParaRPr lang="en-IN"/>
        </a:p>
      </dgm:t>
    </dgm:pt>
    <dgm:pt modelId="{F352919D-7177-4930-ADC3-3FD04A7E4336}">
      <dgm:prSet phldrT="[Text]"/>
      <dgm:spPr>
        <a:solidFill>
          <a:schemeClr val="bg1">
            <a:alpha val="89804"/>
          </a:schemeClr>
        </a:solidFill>
        <a:ln>
          <a:solidFill>
            <a:srgbClr val="BFA0FF"/>
          </a:solidFill>
        </a:ln>
      </dgm:spPr>
      <dgm:t>
        <a:bodyPr/>
        <a:lstStyle/>
        <a:p>
          <a:r>
            <a:rPr lang="en-IN" dirty="0"/>
            <a:t>Update as needed</a:t>
          </a:r>
        </a:p>
      </dgm:t>
    </dgm:pt>
    <dgm:pt modelId="{CBEF4DC4-E649-4DF6-B9ED-872B6FFAF902}" type="parTrans" cxnId="{D71C167A-E69D-411B-8C60-D2A0107C5383}">
      <dgm:prSet/>
      <dgm:spPr/>
      <dgm:t>
        <a:bodyPr/>
        <a:lstStyle/>
        <a:p>
          <a:endParaRPr lang="en-IN"/>
        </a:p>
      </dgm:t>
    </dgm:pt>
    <dgm:pt modelId="{46C3CEB2-5159-4F59-9919-416FB9D96785}" type="sibTrans" cxnId="{D71C167A-E69D-411B-8C60-D2A0107C5383}">
      <dgm:prSet/>
      <dgm:spPr/>
      <dgm:t>
        <a:bodyPr/>
        <a:lstStyle/>
        <a:p>
          <a:endParaRPr lang="en-IN"/>
        </a:p>
      </dgm:t>
    </dgm:pt>
    <dgm:pt modelId="{DAFBCDDA-921E-491B-9E6D-3B64403B530D}" type="pres">
      <dgm:prSet presAssocID="{391066EF-1CC8-4D3A-85BF-4755AAA40946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62BD355-FF0B-468A-ACD7-9AA331560E57}" type="pres">
      <dgm:prSet presAssocID="{F352919D-7177-4930-ADC3-3FD04A7E4336}" presName="Accent2" presStyleCnt="0"/>
      <dgm:spPr/>
    </dgm:pt>
    <dgm:pt modelId="{78C409D2-2B9C-404B-BB01-A4EF869B0141}" type="pres">
      <dgm:prSet presAssocID="{F352919D-7177-4930-ADC3-3FD04A7E4336}" presName="Accent" presStyleLbl="node1" presStyleIdx="0" presStyleCnt="2"/>
      <dgm:spPr>
        <a:solidFill>
          <a:srgbClr val="BFA0FF"/>
        </a:solidFill>
        <a:ln>
          <a:solidFill>
            <a:srgbClr val="BFA0FF"/>
          </a:solidFill>
        </a:ln>
      </dgm:spPr>
    </dgm:pt>
    <dgm:pt modelId="{AC1AF397-2CB8-40EE-B0A8-49049B09043C}" type="pres">
      <dgm:prSet presAssocID="{F352919D-7177-4930-ADC3-3FD04A7E4336}" presName="ParentBackground2" presStyleCnt="0"/>
      <dgm:spPr/>
    </dgm:pt>
    <dgm:pt modelId="{CA98FF97-9985-4079-BDD1-C8E5E857F9D5}" type="pres">
      <dgm:prSet presAssocID="{F352919D-7177-4930-ADC3-3FD04A7E4336}" presName="ParentBackground" presStyleLbl="fgAcc1" presStyleIdx="0" presStyleCnt="2" custLinFactNeighborX="193" custLinFactNeighborY="106"/>
      <dgm:spPr/>
    </dgm:pt>
    <dgm:pt modelId="{84C21967-B658-4D02-8543-2C28058C0792}" type="pres">
      <dgm:prSet presAssocID="{F352919D-7177-4930-ADC3-3FD04A7E433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6A685B5-DED4-49E1-8672-2193434A26A5}" type="pres">
      <dgm:prSet presAssocID="{F4C3034F-9000-418D-B774-0B77F163CCB9}" presName="Accent1" presStyleCnt="0"/>
      <dgm:spPr/>
    </dgm:pt>
    <dgm:pt modelId="{CAB62BD4-DE46-41FE-B5BD-E583B1FD34F8}" type="pres">
      <dgm:prSet presAssocID="{F4C3034F-9000-418D-B774-0B77F163CCB9}" presName="Accent" presStyleLbl="node1" presStyleIdx="1" presStyleCnt="2"/>
      <dgm:spPr>
        <a:solidFill>
          <a:srgbClr val="BFA0FF"/>
        </a:solidFill>
      </dgm:spPr>
    </dgm:pt>
    <dgm:pt modelId="{8278C0E6-5BCF-419B-9DCE-EFEE52557FAE}" type="pres">
      <dgm:prSet presAssocID="{F4C3034F-9000-418D-B774-0B77F163CCB9}" presName="ParentBackground1" presStyleCnt="0"/>
      <dgm:spPr/>
    </dgm:pt>
    <dgm:pt modelId="{84883B58-1EE8-4828-B306-02351F52FD11}" type="pres">
      <dgm:prSet presAssocID="{F4C3034F-9000-418D-B774-0B77F163CCB9}" presName="ParentBackground" presStyleLbl="fgAcc1" presStyleIdx="1" presStyleCnt="2"/>
      <dgm:spPr/>
    </dgm:pt>
    <dgm:pt modelId="{EB58C814-9024-4707-88D3-0637B7B31D43}" type="pres">
      <dgm:prSet presAssocID="{F4C3034F-9000-418D-B774-0B77F163CCB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FE8AE90B-1CD9-414C-97E6-C3300D291899}" type="presOf" srcId="{F4C3034F-9000-418D-B774-0B77F163CCB9}" destId="{EB58C814-9024-4707-88D3-0637B7B31D43}" srcOrd="1" destOrd="0" presId="urn:microsoft.com/office/officeart/2011/layout/CircleProcess"/>
    <dgm:cxn modelId="{51799A1E-BDF0-43EB-BBC0-3B16AAC0FC23}" type="presOf" srcId="{391066EF-1CC8-4D3A-85BF-4755AAA40946}" destId="{DAFBCDDA-921E-491B-9E6D-3B64403B530D}" srcOrd="0" destOrd="0" presId="urn:microsoft.com/office/officeart/2011/layout/CircleProcess"/>
    <dgm:cxn modelId="{453FA35C-7593-48BF-99B0-8430FBD8094B}" type="presOf" srcId="{F352919D-7177-4930-ADC3-3FD04A7E4336}" destId="{84C21967-B658-4D02-8543-2C28058C0792}" srcOrd="1" destOrd="0" presId="urn:microsoft.com/office/officeart/2011/layout/CircleProcess"/>
    <dgm:cxn modelId="{EEC58347-3AA9-4CC3-9F72-E2B6CD62BBA8}" type="presOf" srcId="{F352919D-7177-4930-ADC3-3FD04A7E4336}" destId="{CA98FF97-9985-4079-BDD1-C8E5E857F9D5}" srcOrd="0" destOrd="0" presId="urn:microsoft.com/office/officeart/2011/layout/CircleProcess"/>
    <dgm:cxn modelId="{D71C167A-E69D-411B-8C60-D2A0107C5383}" srcId="{391066EF-1CC8-4D3A-85BF-4755AAA40946}" destId="{F352919D-7177-4930-ADC3-3FD04A7E4336}" srcOrd="1" destOrd="0" parTransId="{CBEF4DC4-E649-4DF6-B9ED-872B6FFAF902}" sibTransId="{46C3CEB2-5159-4F59-9919-416FB9D96785}"/>
    <dgm:cxn modelId="{D734829A-B00B-4F3D-A512-1EF20E92787A}" srcId="{391066EF-1CC8-4D3A-85BF-4755AAA40946}" destId="{F4C3034F-9000-418D-B774-0B77F163CCB9}" srcOrd="0" destOrd="0" parTransId="{A2B2644F-C33E-4A2E-B95D-05381B90C0FB}" sibTransId="{16A79CCC-66B6-4724-99EC-EC3B64A99C8A}"/>
    <dgm:cxn modelId="{F24D91B4-E9D8-4948-91D1-147A5DDAD317}" type="presOf" srcId="{F4C3034F-9000-418D-B774-0B77F163CCB9}" destId="{84883B58-1EE8-4828-B306-02351F52FD11}" srcOrd="0" destOrd="0" presId="urn:microsoft.com/office/officeart/2011/layout/CircleProcess"/>
    <dgm:cxn modelId="{153BE3E1-CAE8-4F00-AF15-99496CF61C67}" type="presParOf" srcId="{DAFBCDDA-921E-491B-9E6D-3B64403B530D}" destId="{562BD355-FF0B-468A-ACD7-9AA331560E57}" srcOrd="0" destOrd="0" presId="urn:microsoft.com/office/officeart/2011/layout/CircleProcess"/>
    <dgm:cxn modelId="{AB1A1FFB-592C-4B84-A916-BCD6563A24B1}" type="presParOf" srcId="{562BD355-FF0B-468A-ACD7-9AA331560E57}" destId="{78C409D2-2B9C-404B-BB01-A4EF869B0141}" srcOrd="0" destOrd="0" presId="urn:microsoft.com/office/officeart/2011/layout/CircleProcess"/>
    <dgm:cxn modelId="{872AEFEE-3695-467B-83AB-A4A163DBBB82}" type="presParOf" srcId="{DAFBCDDA-921E-491B-9E6D-3B64403B530D}" destId="{AC1AF397-2CB8-40EE-B0A8-49049B09043C}" srcOrd="1" destOrd="0" presId="urn:microsoft.com/office/officeart/2011/layout/CircleProcess"/>
    <dgm:cxn modelId="{1B35363C-A4CC-4DC1-A524-1336C138ADF0}" type="presParOf" srcId="{AC1AF397-2CB8-40EE-B0A8-49049B09043C}" destId="{CA98FF97-9985-4079-BDD1-C8E5E857F9D5}" srcOrd="0" destOrd="0" presId="urn:microsoft.com/office/officeart/2011/layout/CircleProcess"/>
    <dgm:cxn modelId="{A62CB8B3-7DDC-48A4-BA78-C492FCC1D464}" type="presParOf" srcId="{DAFBCDDA-921E-491B-9E6D-3B64403B530D}" destId="{84C21967-B658-4D02-8543-2C28058C0792}" srcOrd="2" destOrd="0" presId="urn:microsoft.com/office/officeart/2011/layout/CircleProcess"/>
    <dgm:cxn modelId="{B1029A44-765F-459E-962B-5CB9D0922A82}" type="presParOf" srcId="{DAFBCDDA-921E-491B-9E6D-3B64403B530D}" destId="{36A685B5-DED4-49E1-8672-2193434A26A5}" srcOrd="3" destOrd="0" presId="urn:microsoft.com/office/officeart/2011/layout/CircleProcess"/>
    <dgm:cxn modelId="{FC3F6EF6-F108-4DFE-95D2-1ED333A373D4}" type="presParOf" srcId="{36A685B5-DED4-49E1-8672-2193434A26A5}" destId="{CAB62BD4-DE46-41FE-B5BD-E583B1FD34F8}" srcOrd="0" destOrd="0" presId="urn:microsoft.com/office/officeart/2011/layout/CircleProcess"/>
    <dgm:cxn modelId="{56C5ECFE-0193-4513-B43F-C54B944E3074}" type="presParOf" srcId="{DAFBCDDA-921E-491B-9E6D-3B64403B530D}" destId="{8278C0E6-5BCF-419B-9DCE-EFEE52557FAE}" srcOrd="4" destOrd="0" presId="urn:microsoft.com/office/officeart/2011/layout/CircleProcess"/>
    <dgm:cxn modelId="{CBBD31E5-3C03-469B-B6D5-7BBA5C2D16B3}" type="presParOf" srcId="{8278C0E6-5BCF-419B-9DCE-EFEE52557FAE}" destId="{84883B58-1EE8-4828-B306-02351F52FD11}" srcOrd="0" destOrd="0" presId="urn:microsoft.com/office/officeart/2011/layout/CircleProcess"/>
    <dgm:cxn modelId="{C40681B8-2FD2-4816-A282-2BCA6D0B1A8F}" type="presParOf" srcId="{DAFBCDDA-921E-491B-9E6D-3B64403B530D}" destId="{EB58C814-9024-4707-88D3-0637B7B31D43}" srcOrd="5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C409D2-2B9C-404B-BB01-A4EF869B0141}">
      <dsp:nvSpPr>
        <dsp:cNvPr id="0" name=""/>
        <dsp:cNvSpPr/>
      </dsp:nvSpPr>
      <dsp:spPr>
        <a:xfrm>
          <a:off x="2574903" y="708927"/>
          <a:ext cx="1878306" cy="1878279"/>
        </a:xfrm>
        <a:prstGeom prst="ellipse">
          <a:avLst/>
        </a:prstGeom>
        <a:solidFill>
          <a:srgbClr val="BFA0FF"/>
        </a:solidFill>
        <a:ln w="25400" cap="flat" cmpd="sng" algn="ctr">
          <a:solidFill>
            <a:srgbClr val="BFA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8FF97-9985-4079-BDD1-C8E5E857F9D5}">
      <dsp:nvSpPr>
        <dsp:cNvPr id="0" name=""/>
        <dsp:cNvSpPr/>
      </dsp:nvSpPr>
      <dsp:spPr>
        <a:xfrm>
          <a:off x="2640868" y="773406"/>
          <a:ext cx="1752724" cy="1753038"/>
        </a:xfrm>
        <a:prstGeom prst="ellipse">
          <a:avLst/>
        </a:prstGeom>
        <a:solidFill>
          <a:schemeClr val="bg1">
            <a:alpha val="89804"/>
          </a:schemeClr>
        </a:solidFill>
        <a:ln w="25400" cap="flat" cmpd="sng" algn="ctr">
          <a:solidFill>
            <a:srgbClr val="BFA0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Update as needed</a:t>
          </a:r>
        </a:p>
      </dsp:txBody>
      <dsp:txXfrm>
        <a:off x="2891615" y="1023887"/>
        <a:ext cx="1252065" cy="1252076"/>
      </dsp:txXfrm>
    </dsp:sp>
    <dsp:sp modelId="{CAB62BD4-DE46-41FE-B5BD-E583B1FD34F8}">
      <dsp:nvSpPr>
        <dsp:cNvPr id="0" name=""/>
        <dsp:cNvSpPr/>
      </dsp:nvSpPr>
      <dsp:spPr>
        <a:xfrm rot="2700000">
          <a:off x="634192" y="708718"/>
          <a:ext cx="1878368" cy="1878368"/>
        </a:xfrm>
        <a:prstGeom prst="teardrop">
          <a:avLst>
            <a:gd name="adj" fmla="val 100000"/>
          </a:avLst>
        </a:prstGeom>
        <a:solidFill>
          <a:srgbClr val="BFA0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83B58-1EE8-4828-B306-02351F52FD11}">
      <dsp:nvSpPr>
        <dsp:cNvPr id="0" name=""/>
        <dsp:cNvSpPr/>
      </dsp:nvSpPr>
      <dsp:spPr>
        <a:xfrm>
          <a:off x="697014" y="771547"/>
          <a:ext cx="1752724" cy="175303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Stores current state value</a:t>
          </a:r>
        </a:p>
      </dsp:txBody>
      <dsp:txXfrm>
        <a:off x="947344" y="1022029"/>
        <a:ext cx="1252065" cy="12520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0B1A59-B0C2-54D5-4FAD-55D7D35F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26" t="12275" b="8467"/>
          <a:stretch/>
        </p:blipFill>
        <p:spPr>
          <a:xfrm>
            <a:off x="1528010" y="794084"/>
            <a:ext cx="5895474" cy="3380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939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9A2DDC5-D39E-3897-8EFC-368AD996A4A2}"/>
              </a:ext>
            </a:extLst>
          </p:cNvPr>
          <p:cNvSpPr/>
          <p:nvPr/>
        </p:nvSpPr>
        <p:spPr>
          <a:xfrm>
            <a:off x="328864" y="2427563"/>
            <a:ext cx="2514600" cy="129941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Extract array values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A2F89EF-C571-70BE-A535-DAC055F1900E}"/>
              </a:ext>
            </a:extLst>
          </p:cNvPr>
          <p:cNvSpPr/>
          <p:nvPr/>
        </p:nvSpPr>
        <p:spPr>
          <a:xfrm>
            <a:off x="6300537" y="2427563"/>
            <a:ext cx="2514600" cy="129941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Avoids repetitive indexing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33C18A-3F01-9F09-F784-B6705F8A61D4}"/>
              </a:ext>
            </a:extLst>
          </p:cNvPr>
          <p:cNvSpPr/>
          <p:nvPr/>
        </p:nvSpPr>
        <p:spPr>
          <a:xfrm>
            <a:off x="3314700" y="2427563"/>
            <a:ext cx="2514600" cy="1299410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Directly assign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E79FD5-D031-9254-2F0E-6D8C75C69320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843464" y="3077268"/>
            <a:ext cx="4712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49E616-B50A-4F08-6DE6-AC12D32A1534}"/>
              </a:ext>
            </a:extLst>
          </p:cNvPr>
          <p:cNvCxnSpPr/>
          <p:nvPr/>
        </p:nvCxnSpPr>
        <p:spPr>
          <a:xfrm>
            <a:off x="5829301" y="3094313"/>
            <a:ext cx="4712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itle 7">
            <a:extLst>
              <a:ext uri="{FF2B5EF4-FFF2-40B4-BE49-F238E27FC236}">
                <a16:creationId xmlns:a16="http://schemas.microsoft.com/office/drawing/2014/main" id="{A7809964-B322-DB77-97A9-07977402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Array </a:t>
            </a:r>
            <a:r>
              <a:rPr lang="en-IN" dirty="0" err="1">
                <a:solidFill>
                  <a:srgbClr val="FF5900"/>
                </a:solidFill>
              </a:rPr>
              <a:t>destructuring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24484-EF4B-2479-B845-F2705C09F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63" y="1183422"/>
            <a:ext cx="5584864" cy="61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29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4DC04F-6509-10FB-7FA6-6D23511492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9569721"/>
              </p:ext>
            </p:extLst>
          </p:nvPr>
        </p:nvGraphicFramePr>
        <p:xfrm>
          <a:off x="1931900" y="1397814"/>
          <a:ext cx="4698380" cy="3295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6C0A4AB-2980-E893-5AEA-B8EF0CA245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521" y="1142772"/>
            <a:ext cx="6316579" cy="51008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7F5F3A6-CB62-54CA-B4D0-C39C273B0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stateName</a:t>
            </a:r>
            <a:r>
              <a:rPr lang="en-IN" dirty="0">
                <a:solidFill>
                  <a:srgbClr val="FF5900"/>
                </a:solidFill>
              </a:rPr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23193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8247D1-65A4-F0FB-7A66-C1DBE5BD8505}"/>
              </a:ext>
            </a:extLst>
          </p:cNvPr>
          <p:cNvSpPr/>
          <p:nvPr/>
        </p:nvSpPr>
        <p:spPr>
          <a:xfrm>
            <a:off x="328864" y="2427563"/>
            <a:ext cx="2514600" cy="129941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Update state values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27946C1-6B23-01B9-D499-66DEE7A6E7A2}"/>
              </a:ext>
            </a:extLst>
          </p:cNvPr>
          <p:cNvSpPr/>
          <p:nvPr/>
        </p:nvSpPr>
        <p:spPr>
          <a:xfrm>
            <a:off x="6300537" y="2427563"/>
            <a:ext cx="2514600" cy="129941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Triggers UI updates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90C70B-C422-75DD-F9CB-20B187B7323F}"/>
              </a:ext>
            </a:extLst>
          </p:cNvPr>
          <p:cNvSpPr/>
          <p:nvPr/>
        </p:nvSpPr>
        <p:spPr>
          <a:xfrm>
            <a:off x="3314700" y="2427563"/>
            <a:ext cx="2514600" cy="1299410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Re-renders when called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1FDEDA-A2B9-0ABF-B4A0-C6A5B0B275B1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2843464" y="3077268"/>
            <a:ext cx="4712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61E156-21A3-08B5-8FF5-009B87EB8AD6}"/>
              </a:ext>
            </a:extLst>
          </p:cNvPr>
          <p:cNvCxnSpPr/>
          <p:nvPr/>
        </p:nvCxnSpPr>
        <p:spPr>
          <a:xfrm>
            <a:off x="5829301" y="3094313"/>
            <a:ext cx="4712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7">
            <a:extLst>
              <a:ext uri="{FF2B5EF4-FFF2-40B4-BE49-F238E27FC236}">
                <a16:creationId xmlns:a16="http://schemas.microsoft.com/office/drawing/2014/main" id="{A5D36029-4703-9A2E-CC82-884A3E6B6584}"/>
              </a:ext>
            </a:extLst>
          </p:cNvPr>
          <p:cNvSpPr txBox="1">
            <a:spLocks/>
          </p:cNvSpPr>
          <p:nvPr/>
        </p:nvSpPr>
        <p:spPr>
          <a:xfrm>
            <a:off x="571475" y="271663"/>
            <a:ext cx="7614284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err="1">
                <a:solidFill>
                  <a:srgbClr val="FF5900"/>
                </a:solidFill>
              </a:rPr>
              <a:t>setStateName</a:t>
            </a:r>
            <a:r>
              <a:rPr lang="en-IN" sz="2800" dirty="0">
                <a:solidFill>
                  <a:srgbClr val="FF5900"/>
                </a:solidFill>
              </a:rPr>
              <a:t>()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02E71C-80D4-F2AA-3C87-DDCB28C73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" y="1224525"/>
            <a:ext cx="7736305" cy="84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54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E1926C-821C-427D-613D-9B9EF64BC718}"/>
              </a:ext>
            </a:extLst>
          </p:cNvPr>
          <p:cNvSpPr/>
          <p:nvPr/>
        </p:nvSpPr>
        <p:spPr>
          <a:xfrm>
            <a:off x="571475" y="2427562"/>
            <a:ext cx="4977063" cy="649706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Initializes the variables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239384-CBDB-8870-3A45-B668C8A17472}"/>
              </a:ext>
            </a:extLst>
          </p:cNvPr>
          <p:cNvSpPr txBox="1">
            <a:spLocks/>
          </p:cNvSpPr>
          <p:nvPr/>
        </p:nvSpPr>
        <p:spPr>
          <a:xfrm>
            <a:off x="571475" y="271663"/>
            <a:ext cx="7614284" cy="4308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err="1">
                <a:solidFill>
                  <a:srgbClr val="FF5900"/>
                </a:solidFill>
              </a:rPr>
              <a:t>initialState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0AE4E5-D86F-8568-5E80-2AA5E181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5" y="1198237"/>
            <a:ext cx="7519737" cy="7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8B6601-9343-169C-A442-102FFBB7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24" y="1292984"/>
            <a:ext cx="7049151" cy="25575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2DD5636-BEAF-B876-D91E-CF7CC3A3F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useState</a:t>
            </a:r>
            <a:r>
              <a:rPr lang="en-IN" dirty="0">
                <a:solidFill>
                  <a:srgbClr val="FF5900"/>
                </a:solidFill>
              </a:rPr>
              <a:t> example UI</a:t>
            </a:r>
          </a:p>
        </p:txBody>
      </p:sp>
    </p:spTree>
    <p:extLst>
      <p:ext uri="{BB962C8B-B14F-4D97-AF65-F5344CB8AC3E}">
        <p14:creationId xmlns:p14="http://schemas.microsoft.com/office/powerpoint/2010/main" val="1984588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F27A-0CBA-2079-7728-47250426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7E4B3D-1A25-8D56-D1A1-E48A259A5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4633" y="1091312"/>
            <a:ext cx="8218646" cy="296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 this video, you learned that: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State management allows you to manage data that can change over time within a component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hook enables function components to manage the component's state locally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You can use this syntax when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hook: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const [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stateName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setStateName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] =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initialState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) 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</a:t>
            </a: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Call the "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" function and pass in the initial state as a parameter </a:t>
            </a: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Assign the return value to a const array variable using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destructured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array </a:t>
            </a:r>
          </a:p>
          <a:p>
            <a:pPr marL="742950" lvl="1" indent="-28575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The array has two values: the state name and the state name prefixed with the keyword "set"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You should use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hook when you need to make a component dynamic and interactive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90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B2696D-DCBB-74A4-CD0A-B40CAAF9B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42" t="12447" r="11710" b="22423"/>
          <a:stretch/>
        </p:blipFill>
        <p:spPr>
          <a:xfrm>
            <a:off x="1311442" y="1371600"/>
            <a:ext cx="6761747" cy="2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20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2DC3653-0786-0A8E-39E7-39AF5161C3EC}"/>
              </a:ext>
            </a:extLst>
          </p:cNvPr>
          <p:cNvSpPr/>
          <p:nvPr/>
        </p:nvSpPr>
        <p:spPr>
          <a:xfrm>
            <a:off x="6803039" y="1243183"/>
            <a:ext cx="1874225" cy="2741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Manipulate a component’s state using the </a:t>
            </a:r>
            <a:r>
              <a:rPr lang="en-IN" dirty="0" err="1">
                <a:solidFill>
                  <a:schemeClr val="tx1"/>
                </a:solidFill>
              </a:rPr>
              <a:t>useState</a:t>
            </a:r>
            <a:r>
              <a:rPr lang="en-IN" dirty="0">
                <a:solidFill>
                  <a:schemeClr val="tx1"/>
                </a:solidFill>
              </a:rPr>
              <a:t> hook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E6A08-9284-F7B3-0529-746BF157EC60}"/>
              </a:ext>
            </a:extLst>
          </p:cNvPr>
          <p:cNvSpPr/>
          <p:nvPr/>
        </p:nvSpPr>
        <p:spPr>
          <a:xfrm>
            <a:off x="4685482" y="1243183"/>
            <a:ext cx="1909191" cy="277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Describe the syntax of the </a:t>
            </a:r>
            <a:r>
              <a:rPr lang="en-IN" dirty="0" err="1">
                <a:solidFill>
                  <a:schemeClr val="tx1"/>
                </a:solidFill>
              </a:rPr>
              <a:t>useState</a:t>
            </a:r>
            <a:r>
              <a:rPr lang="en-IN" dirty="0">
                <a:solidFill>
                  <a:schemeClr val="tx1"/>
                </a:solidFill>
              </a:rPr>
              <a:t> hook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A7ED7-3381-3FFC-1DAB-92A673912951}"/>
              </a:ext>
            </a:extLst>
          </p:cNvPr>
          <p:cNvSpPr/>
          <p:nvPr/>
        </p:nvSpPr>
        <p:spPr>
          <a:xfrm>
            <a:off x="2529230" y="1243183"/>
            <a:ext cx="1909191" cy="27762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Explain the value of state management when developing function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0DA28-5E19-4E7C-45BD-5920D42CB22B}"/>
              </a:ext>
            </a:extLst>
          </p:cNvPr>
          <p:cNvSpPr/>
          <p:nvPr/>
        </p:nvSpPr>
        <p:spPr>
          <a:xfrm>
            <a:off x="372977" y="1124091"/>
            <a:ext cx="1909192" cy="2895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  <a:p>
            <a:pPr algn="ctr"/>
            <a:r>
              <a:rPr lang="en-IN" dirty="0">
                <a:solidFill>
                  <a:schemeClr val="tx1"/>
                </a:solidFill>
              </a:rPr>
              <a:t>Explain the concept of state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307BAE-1468-2CEF-972D-BA1B7D8BD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77" y="1124091"/>
            <a:ext cx="1909192" cy="1158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B45BE7-D652-8601-8F81-1C967018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231" y="1159142"/>
            <a:ext cx="1909193" cy="1132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255D4D-9F4B-2E94-AEFB-F38DAEFBA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5486" y="1124091"/>
            <a:ext cx="1909193" cy="1152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E7C10-EE19-C5E2-3066-EB5573D26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039" y="1124091"/>
            <a:ext cx="1874225" cy="1132927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501A3808-D771-DD76-69AC-FC9E594A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</a:p>
        </p:txBody>
      </p:sp>
    </p:spTree>
    <p:extLst>
      <p:ext uri="{BB962C8B-B14F-4D97-AF65-F5344CB8AC3E}">
        <p14:creationId xmlns:p14="http://schemas.microsoft.com/office/powerpoint/2010/main" val="423437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C07121-B2CD-E45B-EAB1-4A3585403100}"/>
              </a:ext>
            </a:extLst>
          </p:cNvPr>
          <p:cNvGrpSpPr/>
          <p:nvPr/>
        </p:nvGrpSpPr>
        <p:grpSpPr>
          <a:xfrm>
            <a:off x="2819664" y="975081"/>
            <a:ext cx="1330171" cy="1270774"/>
            <a:chOff x="1808507" y="1221279"/>
            <a:chExt cx="1330171" cy="1270774"/>
          </a:xfrm>
        </p:grpSpPr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BC01F843-AB59-CAC6-431B-96A0E21F9B6E}"/>
                </a:ext>
              </a:extLst>
            </p:cNvPr>
            <p:cNvSpPr/>
            <p:nvPr/>
          </p:nvSpPr>
          <p:spPr>
            <a:xfrm>
              <a:off x="1808507" y="1221279"/>
              <a:ext cx="1330171" cy="1270774"/>
            </a:xfrm>
            <a:prstGeom prst="flowChartConnector">
              <a:avLst/>
            </a:prstGeom>
            <a:solidFill>
              <a:srgbClr val="BFA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F4A1B68-1547-1A02-4947-756AF83C3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5212" y="1485137"/>
              <a:ext cx="736760" cy="74305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8612ED4-AC40-FA59-4255-7679737466F3}"/>
              </a:ext>
            </a:extLst>
          </p:cNvPr>
          <p:cNvGrpSpPr/>
          <p:nvPr/>
        </p:nvGrpSpPr>
        <p:grpSpPr>
          <a:xfrm>
            <a:off x="4622955" y="1981996"/>
            <a:ext cx="1330171" cy="1270774"/>
            <a:chOff x="4402770" y="1735632"/>
            <a:chExt cx="1330171" cy="1270774"/>
          </a:xfrm>
        </p:grpSpPr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E6EC1A0A-3D67-A6B6-9BD5-6650BE4BEF85}"/>
                </a:ext>
              </a:extLst>
            </p:cNvPr>
            <p:cNvSpPr/>
            <p:nvPr/>
          </p:nvSpPr>
          <p:spPr>
            <a:xfrm>
              <a:off x="4402770" y="1735632"/>
              <a:ext cx="1330171" cy="1270774"/>
            </a:xfrm>
            <a:prstGeom prst="flowChartConnector">
              <a:avLst/>
            </a:prstGeom>
            <a:solidFill>
              <a:srgbClr val="00ACB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CF99760-4FEE-ACD4-3FCF-8157CA6CE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89916" y="1986793"/>
              <a:ext cx="751880" cy="758252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AC9A5-59A1-70CE-13FF-7D630B4B5F72}"/>
              </a:ext>
            </a:extLst>
          </p:cNvPr>
          <p:cNvGrpSpPr/>
          <p:nvPr/>
        </p:nvGrpSpPr>
        <p:grpSpPr>
          <a:xfrm>
            <a:off x="2819665" y="2991409"/>
            <a:ext cx="1330170" cy="1270774"/>
            <a:chOff x="2611513" y="3006406"/>
            <a:chExt cx="1330170" cy="1270774"/>
          </a:xfrm>
        </p:grpSpPr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6087A5AD-33D4-B1C9-D3C8-DE7139946F01}"/>
                </a:ext>
              </a:extLst>
            </p:cNvPr>
            <p:cNvSpPr/>
            <p:nvPr/>
          </p:nvSpPr>
          <p:spPr>
            <a:xfrm>
              <a:off x="2611513" y="3006406"/>
              <a:ext cx="1330170" cy="1270774"/>
            </a:xfrm>
            <a:prstGeom prst="flowChartConnector">
              <a:avLst/>
            </a:prstGeom>
            <a:solidFill>
              <a:srgbClr val="27A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EC05DF-FAE0-B6BD-7BE6-BBF118172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4803" y="3256735"/>
              <a:ext cx="763589" cy="770116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74A26C-D3E2-5A2A-2991-AAB7F2D91B8A}"/>
              </a:ext>
            </a:extLst>
          </p:cNvPr>
          <p:cNvSpPr txBox="1"/>
          <p:nvPr/>
        </p:nvSpPr>
        <p:spPr>
          <a:xfrm>
            <a:off x="713479" y="1238939"/>
            <a:ext cx="163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Manage data that changes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ACB631-CC39-892D-149F-0A1935D3CCBF}"/>
              </a:ext>
            </a:extLst>
          </p:cNvPr>
          <p:cNvSpPr txBox="1"/>
          <p:nvPr/>
        </p:nvSpPr>
        <p:spPr>
          <a:xfrm>
            <a:off x="6813492" y="2345078"/>
            <a:ext cx="164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Condition at a specific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279644-E0DC-72A1-0277-E43850963DF1}"/>
              </a:ext>
            </a:extLst>
          </p:cNvPr>
          <p:cNvSpPr txBox="1"/>
          <p:nvPr/>
        </p:nvSpPr>
        <p:spPr>
          <a:xfrm>
            <a:off x="797701" y="3252770"/>
            <a:ext cx="163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Render accordingly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BAB696-D592-D6AE-A798-4B555C87EFC7}"/>
              </a:ext>
            </a:extLst>
          </p:cNvPr>
          <p:cNvCxnSpPr>
            <a:cxnSpLocks/>
          </p:cNvCxnSpPr>
          <p:nvPr/>
        </p:nvCxnSpPr>
        <p:spPr>
          <a:xfrm>
            <a:off x="2398558" y="1607642"/>
            <a:ext cx="4211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565266-3D86-B827-0F40-E8D1767B689F}"/>
              </a:ext>
            </a:extLst>
          </p:cNvPr>
          <p:cNvCxnSpPr>
            <a:cxnSpLocks/>
          </p:cNvCxnSpPr>
          <p:nvPr/>
        </p:nvCxnSpPr>
        <p:spPr>
          <a:xfrm>
            <a:off x="5953126" y="2612283"/>
            <a:ext cx="4211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D36069-4012-A924-D8CA-20AD78CE8DD4}"/>
              </a:ext>
            </a:extLst>
          </p:cNvPr>
          <p:cNvCxnSpPr>
            <a:cxnSpLocks/>
          </p:cNvCxnSpPr>
          <p:nvPr/>
        </p:nvCxnSpPr>
        <p:spPr>
          <a:xfrm>
            <a:off x="2398558" y="3575935"/>
            <a:ext cx="42110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itle 25">
            <a:extLst>
              <a:ext uri="{FF2B5EF4-FFF2-40B4-BE49-F238E27FC236}">
                <a16:creationId xmlns:a16="http://schemas.microsoft.com/office/drawing/2014/main" id="{A4C680D4-8F6B-17EA-9311-8BD17620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States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069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837F13C-7423-39C1-CF90-D75E4D74230E}"/>
              </a:ext>
            </a:extLst>
          </p:cNvPr>
          <p:cNvSpPr/>
          <p:nvPr/>
        </p:nvSpPr>
        <p:spPr>
          <a:xfrm>
            <a:off x="3429000" y="1669383"/>
            <a:ext cx="3841258" cy="1816768"/>
          </a:xfrm>
          <a:prstGeom prst="rect">
            <a:avLst/>
          </a:prstGeom>
          <a:solidFill>
            <a:srgbClr val="FFE7EF"/>
          </a:solidFill>
          <a:ln>
            <a:solidFill>
              <a:srgbClr val="FF9CB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             Enables local state control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91B0330-B856-388B-5ABD-5914FD0D8EF4}"/>
              </a:ext>
            </a:extLst>
          </p:cNvPr>
          <p:cNvSpPr/>
          <p:nvPr/>
        </p:nvSpPr>
        <p:spPr>
          <a:xfrm>
            <a:off x="2526632" y="1669382"/>
            <a:ext cx="2045368" cy="1816768"/>
          </a:xfrm>
          <a:prstGeom prst="flowChartConnector">
            <a:avLst/>
          </a:prstGeom>
          <a:solidFill>
            <a:srgbClr val="FF9C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2280E6-44EE-D608-B49D-817E07C95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78" y="2109723"/>
            <a:ext cx="1076475" cy="92405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5AA35A3-E5E0-7772-924F-A6E9527A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58634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49766BD-CFB6-C289-A3EF-3ED4CF5D007E}"/>
              </a:ext>
            </a:extLst>
          </p:cNvPr>
          <p:cNvSpPr/>
          <p:nvPr/>
        </p:nvSpPr>
        <p:spPr>
          <a:xfrm>
            <a:off x="877229" y="1325478"/>
            <a:ext cx="1989515" cy="87502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Reuse code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C28469-3C89-6EA4-0C3E-518512DA7451}"/>
              </a:ext>
            </a:extLst>
          </p:cNvPr>
          <p:cNvSpPr/>
          <p:nvPr/>
        </p:nvSpPr>
        <p:spPr>
          <a:xfrm>
            <a:off x="3759281" y="3607470"/>
            <a:ext cx="1937084" cy="664475"/>
          </a:xfrm>
          <a:prstGeom prst="roundRect">
            <a:avLst/>
          </a:prstGeom>
          <a:solidFill>
            <a:srgbClr val="FFE7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 nesting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133B5-AD8C-0E76-0C3D-496AF24E4971}"/>
              </a:ext>
            </a:extLst>
          </p:cNvPr>
          <p:cNvSpPr/>
          <p:nvPr/>
        </p:nvSpPr>
        <p:spPr>
          <a:xfrm>
            <a:off x="3759280" y="2571750"/>
            <a:ext cx="1937084" cy="664475"/>
          </a:xfrm>
          <a:prstGeom prst="roundRect">
            <a:avLst/>
          </a:prstGeom>
          <a:solidFill>
            <a:srgbClr val="FFE7E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Change hierarchy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48D2AB-5C06-9ADA-1E3A-2D58E85CE5CE}"/>
              </a:ext>
            </a:extLst>
          </p:cNvPr>
          <p:cNvSpPr/>
          <p:nvPr/>
        </p:nvSpPr>
        <p:spPr>
          <a:xfrm>
            <a:off x="3717953" y="1325478"/>
            <a:ext cx="1937084" cy="875027"/>
          </a:xfrm>
          <a:prstGeom prst="roundRect">
            <a:avLst/>
          </a:prstGeom>
          <a:solidFill>
            <a:srgbClr val="FF9CB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No need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A1CEBC-70BC-FC34-519D-9481B51FC0C3}"/>
              </a:ext>
            </a:extLst>
          </p:cNvPr>
          <p:cNvSpPr/>
          <p:nvPr/>
        </p:nvSpPr>
        <p:spPr>
          <a:xfrm>
            <a:off x="6277258" y="1325478"/>
            <a:ext cx="2049380" cy="875027"/>
          </a:xfrm>
          <a:prstGeom prst="roundRect">
            <a:avLst/>
          </a:prstGeom>
          <a:solidFill>
            <a:schemeClr val="accent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</a:rPr>
              <a:t>Add state management to function components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5AD877E-DD52-0B02-FD2E-8B87744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hooks</a:t>
            </a:r>
          </a:p>
        </p:txBody>
      </p:sp>
    </p:spTree>
    <p:extLst>
      <p:ext uri="{BB962C8B-B14F-4D97-AF65-F5344CB8AC3E}">
        <p14:creationId xmlns:p14="http://schemas.microsoft.com/office/powerpoint/2010/main" val="111044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C4A52E-4744-1346-CF33-88182E75F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604115"/>
            <a:ext cx="7928811" cy="6979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1109F0-002A-0812-5D81-EEC54673D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48" y="3190388"/>
            <a:ext cx="7900857" cy="697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7D02B-56F8-C91C-37B0-6EECDD37D614}"/>
              </a:ext>
            </a:extLst>
          </p:cNvPr>
          <p:cNvSpPr txBox="1"/>
          <p:nvPr/>
        </p:nvSpPr>
        <p:spPr>
          <a:xfrm>
            <a:off x="635548" y="878305"/>
            <a:ext cx="1686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89A98-53DD-69EE-6BE2-0E5D95DA3497}"/>
              </a:ext>
            </a:extLst>
          </p:cNvPr>
          <p:cNvSpPr txBox="1"/>
          <p:nvPr/>
        </p:nvSpPr>
        <p:spPr>
          <a:xfrm>
            <a:off x="635548" y="25717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81AB067-18A1-817E-AD61-390BB419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Syntax for </a:t>
            </a:r>
            <a:r>
              <a:rPr lang="en-IN" dirty="0" err="1">
                <a:solidFill>
                  <a:srgbClr val="FF5900"/>
                </a:solidFill>
              </a:rPr>
              <a:t>useState</a:t>
            </a:r>
            <a:r>
              <a:rPr lang="en-IN" dirty="0">
                <a:solidFill>
                  <a:srgbClr val="FF590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59215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013404-A544-487F-974F-4ABECF52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50" y="1377417"/>
            <a:ext cx="8420980" cy="869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A81C43-2101-649C-1B7B-CCAF002C6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0" y="3067978"/>
            <a:ext cx="8420980" cy="9603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688588-DCC1-C9A4-EE07-62EC1B5B265B}"/>
              </a:ext>
            </a:extLst>
          </p:cNvPr>
          <p:cNvSpPr txBox="1"/>
          <p:nvPr/>
        </p:nvSpPr>
        <p:spPr>
          <a:xfrm>
            <a:off x="453350" y="770019"/>
            <a:ext cx="1043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482E4-B9DF-2C06-D9CA-A6BC4D6FBA2F}"/>
              </a:ext>
            </a:extLst>
          </p:cNvPr>
          <p:cNvSpPr txBox="1"/>
          <p:nvPr/>
        </p:nvSpPr>
        <p:spPr>
          <a:xfrm>
            <a:off x="453350" y="2499558"/>
            <a:ext cx="113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11290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BC60A5-CE0C-B3DD-B239-460CDAF7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94" y="1420233"/>
            <a:ext cx="7985411" cy="7411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EE0E1-2B4E-3F65-0EF2-1D8050B04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93" y="3185360"/>
            <a:ext cx="7985411" cy="741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25C321-2757-6957-E3AA-1362041E3569}"/>
              </a:ext>
            </a:extLst>
          </p:cNvPr>
          <p:cNvSpPr txBox="1"/>
          <p:nvPr/>
        </p:nvSpPr>
        <p:spPr>
          <a:xfrm>
            <a:off x="579293" y="780022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General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A3943-4FF9-0586-5E7E-EEE2388D455A}"/>
              </a:ext>
            </a:extLst>
          </p:cNvPr>
          <p:cNvSpPr txBox="1"/>
          <p:nvPr/>
        </p:nvSpPr>
        <p:spPr>
          <a:xfrm>
            <a:off x="579293" y="257175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7445021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54</TotalTime>
  <Words>245</Words>
  <Application>Microsoft Office PowerPoint</Application>
  <PresentationFormat>On-screen Show (16:9)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GenAITheme3-whiteBG</vt:lpstr>
      <vt:lpstr>PowerPoint Presentation</vt:lpstr>
      <vt:lpstr>PowerPoint Presentation</vt:lpstr>
      <vt:lpstr>What you will learn</vt:lpstr>
      <vt:lpstr>States introduction</vt:lpstr>
      <vt:lpstr>State management</vt:lpstr>
      <vt:lpstr>Benefits of hooks</vt:lpstr>
      <vt:lpstr>Syntax for useState()</vt:lpstr>
      <vt:lpstr>PowerPoint Presentation</vt:lpstr>
      <vt:lpstr>PowerPoint Presentation</vt:lpstr>
      <vt:lpstr>Array destructuring</vt:lpstr>
      <vt:lpstr>stateName variable</vt:lpstr>
      <vt:lpstr>PowerPoint Presentation</vt:lpstr>
      <vt:lpstr>PowerPoint Presentation</vt:lpstr>
      <vt:lpstr>useState example UI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2025-03-13T11:29:40Z</dcterms:created>
  <dcterms:modified xsi:type="dcterms:W3CDTF">2025-03-13T12:24:01Z</dcterms:modified>
</cp:coreProperties>
</file>