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92" r:id="rId14"/>
    <p:sldId id="301" r:id="rId1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73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975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42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501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0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5574-3D43-1364-E923-0D9121773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570D4-2D32-E44E-5CAD-A55E3761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2DD2-0D1A-C2A0-09D8-F98C0ADC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C96-9E59-4430-82ED-DA1E9512E8E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C775-59FB-7E5F-E47F-A3D6D122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1FDF-EA42-7A92-EF3F-C14FE01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CCC2-1667-46A0-94DC-BC72BC8F4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7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90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E3E9-F890-80DB-628D-3CE454B2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5900"/>
                </a:solidFill>
              </a:rPr>
              <a:t>Working with Arrays 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>
                <a:solidFill>
                  <a:srgbClr val="FF5900"/>
                </a:solidFill>
              </a:rPr>
              <a:t>in React Components 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0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4132-FC6C-0A4D-D022-F036DF61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For…of loop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3566D-6B42-09C2-4610-C54D9F64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2628830"/>
            <a:ext cx="8931414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8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A8F5-C6DE-E0D1-8892-50C034BF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Render a list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2FB5B-2E4B-E698-54E4-CDB8E115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10" y="1725782"/>
            <a:ext cx="8771380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2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9338-5903-A5F9-8AD4-52F7AFD7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Output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322858-607F-E17A-63A2-7AD74E9E1666}"/>
              </a:ext>
            </a:extLst>
          </p:cNvPr>
          <p:cNvGrpSpPr/>
          <p:nvPr/>
        </p:nvGrpSpPr>
        <p:grpSpPr>
          <a:xfrm>
            <a:off x="1041124" y="1614317"/>
            <a:ext cx="6097656" cy="2776401"/>
            <a:chOff x="1041124" y="1614317"/>
            <a:chExt cx="6097656" cy="27764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1F2496-1C48-0CAB-2C33-A7EFBEF18638}"/>
                </a:ext>
              </a:extLst>
            </p:cNvPr>
            <p:cNvSpPr txBox="1"/>
            <p:nvPr/>
          </p:nvSpPr>
          <p:spPr>
            <a:xfrm>
              <a:off x="1041124" y="1614317"/>
              <a:ext cx="6097656" cy="27764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dirty="0"/>
                <a:t>Season Names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Autumn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Spring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Summer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Winter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E404111-D6D2-9FCE-AC67-6DCB83E0D066}"/>
                </a:ext>
              </a:extLst>
            </p:cNvPr>
            <p:cNvSpPr/>
            <p:nvPr/>
          </p:nvSpPr>
          <p:spPr>
            <a:xfrm>
              <a:off x="2932043" y="2464904"/>
              <a:ext cx="1470992" cy="2981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</a:t>
              </a:r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A51217F-DE45-9CC5-F617-8DD1960ECC61}"/>
                </a:ext>
              </a:extLst>
            </p:cNvPr>
            <p:cNvSpPr/>
            <p:nvPr/>
          </p:nvSpPr>
          <p:spPr>
            <a:xfrm>
              <a:off x="2932043" y="2987831"/>
              <a:ext cx="1470992" cy="2981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</a:t>
              </a:r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69A0060-8260-D786-623F-05E2D515D164}"/>
                </a:ext>
              </a:extLst>
            </p:cNvPr>
            <p:cNvSpPr/>
            <p:nvPr/>
          </p:nvSpPr>
          <p:spPr>
            <a:xfrm>
              <a:off x="2932043" y="3510758"/>
              <a:ext cx="1470992" cy="2981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</a:t>
              </a:r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83CEBBE-6EFD-9913-2F26-A98E1B85074C}"/>
                </a:ext>
              </a:extLst>
            </p:cNvPr>
            <p:cNvSpPr/>
            <p:nvPr/>
          </p:nvSpPr>
          <p:spPr>
            <a:xfrm>
              <a:off x="2932043" y="4033684"/>
              <a:ext cx="1470992" cy="2981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10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97BF-2CAF-117E-83EA-2D8CE564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output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F13E3-0DD0-0B37-C6E0-88F1B28BB880}"/>
              </a:ext>
            </a:extLst>
          </p:cNvPr>
          <p:cNvGrpSpPr/>
          <p:nvPr/>
        </p:nvGrpSpPr>
        <p:grpSpPr>
          <a:xfrm>
            <a:off x="1041124" y="1614317"/>
            <a:ext cx="6097656" cy="3330399"/>
            <a:chOff x="1041124" y="1614317"/>
            <a:chExt cx="6097656" cy="33303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28305-D975-A8D2-5FF6-D3DCE2D408A9}"/>
                </a:ext>
              </a:extLst>
            </p:cNvPr>
            <p:cNvSpPr txBox="1"/>
            <p:nvPr/>
          </p:nvSpPr>
          <p:spPr>
            <a:xfrm>
              <a:off x="1041124" y="1614317"/>
              <a:ext cx="6097656" cy="33303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dirty="0"/>
                <a:t>Season Names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Autumn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Spring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Summer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Winter 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Monsoon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5482A0-1E56-83D3-A76A-85FB525C4B8C}"/>
                </a:ext>
              </a:extLst>
            </p:cNvPr>
            <p:cNvSpPr/>
            <p:nvPr/>
          </p:nvSpPr>
          <p:spPr>
            <a:xfrm>
              <a:off x="2932043" y="2464904"/>
              <a:ext cx="1470992" cy="2981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</a:t>
              </a:r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955EE5-3C70-F441-8915-AEE707512BE6}"/>
                </a:ext>
              </a:extLst>
            </p:cNvPr>
            <p:cNvSpPr/>
            <p:nvPr/>
          </p:nvSpPr>
          <p:spPr>
            <a:xfrm>
              <a:off x="2932043" y="2987831"/>
              <a:ext cx="1470992" cy="2981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</a:t>
              </a:r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D96E5D4-A993-A8EC-FDFF-099F430CF7B0}"/>
                </a:ext>
              </a:extLst>
            </p:cNvPr>
            <p:cNvSpPr/>
            <p:nvPr/>
          </p:nvSpPr>
          <p:spPr>
            <a:xfrm>
              <a:off x="2932043" y="3510758"/>
              <a:ext cx="1470992" cy="2981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</a:t>
              </a:r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C2932E9-703B-0E9D-43F7-8616EED68347}"/>
                </a:ext>
              </a:extLst>
            </p:cNvPr>
            <p:cNvSpPr/>
            <p:nvPr/>
          </p:nvSpPr>
          <p:spPr>
            <a:xfrm>
              <a:off x="2932043" y="4033684"/>
              <a:ext cx="1470992" cy="2981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</a:t>
              </a:r>
              <a:endParaRPr lang="en-IN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C6EE41-D058-EED3-9047-8FC7C52FCA22}"/>
              </a:ext>
            </a:extLst>
          </p:cNvPr>
          <p:cNvSpPr/>
          <p:nvPr/>
        </p:nvSpPr>
        <p:spPr>
          <a:xfrm>
            <a:off x="2932043" y="4609831"/>
            <a:ext cx="1470992" cy="2981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119B25-0F19-3E9F-B327-7BE7486C4121}"/>
              </a:ext>
            </a:extLst>
          </p:cNvPr>
          <p:cNvSpPr/>
          <p:nvPr/>
        </p:nvSpPr>
        <p:spPr>
          <a:xfrm>
            <a:off x="1222513" y="5128591"/>
            <a:ext cx="1709530" cy="493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BA5BDD-68FB-9776-C550-9535ED642A0F}"/>
              </a:ext>
            </a:extLst>
          </p:cNvPr>
          <p:cNvSpPr/>
          <p:nvPr/>
        </p:nvSpPr>
        <p:spPr>
          <a:xfrm>
            <a:off x="3210339" y="5169468"/>
            <a:ext cx="1470992" cy="2981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77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0BEBF1-B41C-1B90-204B-129D2DD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ABE403-E093-7DA1-C0E6-757735E1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8968442" cy="4687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lesson, you learned that: </a:t>
            </a:r>
          </a:p>
          <a:p>
            <a:pPr>
              <a:lnSpc>
                <a:spcPct val="150000"/>
              </a:lnSpc>
            </a:pPr>
            <a:r>
              <a:rPr lang="en-US" dirty="0"/>
              <a:t>• Arrays are basic data structures that are often used to store </a:t>
            </a:r>
          </a:p>
          <a:p>
            <a:pPr>
              <a:lnSpc>
                <a:spcPct val="150000"/>
              </a:lnSpc>
            </a:pPr>
            <a:r>
              <a:rPr lang="en-US" dirty="0"/>
              <a:t>groups of items in a single variable </a:t>
            </a:r>
          </a:p>
          <a:p>
            <a:pPr>
              <a:lnSpc>
                <a:spcPct val="150000"/>
              </a:lnSpc>
            </a:pPr>
            <a:r>
              <a:rPr lang="en-US" dirty="0"/>
              <a:t>• Some important array methods are map() and </a:t>
            </a:r>
            <a:r>
              <a:rPr lang="en-US" dirty="0" err="1"/>
              <a:t>forEach</a:t>
            </a:r>
            <a:r>
              <a:rPr lang="en-US" dirty="0"/>
              <a:t>() </a:t>
            </a:r>
          </a:p>
          <a:p>
            <a:pPr>
              <a:lnSpc>
                <a:spcPct val="150000"/>
              </a:lnSpc>
            </a:pPr>
            <a:r>
              <a:rPr lang="en-US" dirty="0"/>
              <a:t>• Methods such as push(), and splice() can be used to add and 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elements </a:t>
            </a:r>
          </a:p>
          <a:p>
            <a:pPr>
              <a:lnSpc>
                <a:spcPct val="150000"/>
              </a:lnSpc>
            </a:pPr>
            <a:r>
              <a:rPr lang="en-US" dirty="0"/>
              <a:t>• Arrays are a powerful data structure for quickly changing and </a:t>
            </a:r>
          </a:p>
          <a:p>
            <a:pPr>
              <a:lnSpc>
                <a:spcPct val="150000"/>
              </a:lnSpc>
            </a:pPr>
            <a:r>
              <a:rPr lang="en-US" dirty="0"/>
              <a:t>traversing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2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6B84-9F96-61E9-A62A-CC06E250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36707-4B9F-7B6D-A3ED-67FB4B60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45" y="1637176"/>
            <a:ext cx="911431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A669-E60B-5C24-B470-505511CB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Defining an array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F6369A-E925-9FE0-3397-639639300D71}"/>
              </a:ext>
            </a:extLst>
          </p:cNvPr>
          <p:cNvGrpSpPr/>
          <p:nvPr/>
        </p:nvGrpSpPr>
        <p:grpSpPr>
          <a:xfrm>
            <a:off x="2072291" y="1268543"/>
            <a:ext cx="8047417" cy="4320914"/>
            <a:chOff x="2072291" y="1268543"/>
            <a:chExt cx="8047417" cy="43209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0F6AF9-2579-5B5F-A230-9A2BF9897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2291" y="1268543"/>
              <a:ext cx="8047417" cy="43209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C6942A-2F7F-16AC-62F3-052080D61BF6}"/>
                </a:ext>
              </a:extLst>
            </p:cNvPr>
            <p:cNvSpPr/>
            <p:nvPr/>
          </p:nvSpPr>
          <p:spPr>
            <a:xfrm>
              <a:off x="3329609" y="2196548"/>
              <a:ext cx="5794513" cy="3752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27EACB-651B-FC5D-F73A-D7E1B19AFF3B}"/>
                </a:ext>
              </a:extLst>
            </p:cNvPr>
            <p:cNvSpPr/>
            <p:nvPr/>
          </p:nvSpPr>
          <p:spPr>
            <a:xfrm>
              <a:off x="3482008" y="3312154"/>
              <a:ext cx="5794513" cy="3752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150623-B6E9-9DC7-6BA7-118D8D63B189}"/>
                </a:ext>
              </a:extLst>
            </p:cNvPr>
            <p:cNvSpPr/>
            <p:nvPr/>
          </p:nvSpPr>
          <p:spPr>
            <a:xfrm>
              <a:off x="3482007" y="4333462"/>
              <a:ext cx="5794513" cy="3752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8814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B996-D81F-3681-88BB-FFC4ECE2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Arrays in React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8EAA7-7CC6-AAD2-4A0A-8433FC8C6A5A}"/>
              </a:ext>
            </a:extLst>
          </p:cNvPr>
          <p:cNvGrpSpPr/>
          <p:nvPr/>
        </p:nvGrpSpPr>
        <p:grpSpPr>
          <a:xfrm>
            <a:off x="2220894" y="1409525"/>
            <a:ext cx="7750212" cy="4381480"/>
            <a:chOff x="2220894" y="1409525"/>
            <a:chExt cx="7750212" cy="43814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7829F0-514E-7F65-4026-0FEDCED9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0894" y="1409525"/>
              <a:ext cx="7750212" cy="40389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13997A-6C49-E521-B1EE-55D7D05D6260}"/>
                </a:ext>
              </a:extLst>
            </p:cNvPr>
            <p:cNvSpPr/>
            <p:nvPr/>
          </p:nvSpPr>
          <p:spPr>
            <a:xfrm>
              <a:off x="2315817" y="2494722"/>
              <a:ext cx="6311348" cy="4770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9F5C9E-CFA1-31B3-D92B-7AA165A2B13D}"/>
                </a:ext>
              </a:extLst>
            </p:cNvPr>
            <p:cNvSpPr/>
            <p:nvPr/>
          </p:nvSpPr>
          <p:spPr>
            <a:xfrm>
              <a:off x="2315817" y="3809259"/>
              <a:ext cx="6311348" cy="4770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93ADCE-D4A8-57B0-AEF1-244D9415E190}"/>
                </a:ext>
              </a:extLst>
            </p:cNvPr>
            <p:cNvSpPr/>
            <p:nvPr/>
          </p:nvSpPr>
          <p:spPr>
            <a:xfrm>
              <a:off x="2220894" y="5313927"/>
              <a:ext cx="6813776" cy="4770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9610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1C18-ED3F-A813-CC59-3281CF32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Array literal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7E20B-44B7-2608-1A52-FFA6949E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03" y="2613589"/>
            <a:ext cx="859610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6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7246-EAD2-7EC8-2279-A0B0E694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Stateful array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42BC1-12B4-DA45-882F-9A373EB2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03" y="2647882"/>
            <a:ext cx="8923793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4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48F3-94DD-2B20-1CA5-44088606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Dynamically constructed arrays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2A82B-10FE-A0F9-6DF6-CB492358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2" y="2655503"/>
            <a:ext cx="8710415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FC18-127B-2D23-070A-275966B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Traversing arrays in React components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439F4E-FA05-EA45-E685-3BE39E51A074}"/>
              </a:ext>
            </a:extLst>
          </p:cNvPr>
          <p:cNvGrpSpPr/>
          <p:nvPr/>
        </p:nvGrpSpPr>
        <p:grpSpPr>
          <a:xfrm>
            <a:off x="671348" y="1107521"/>
            <a:ext cx="7210382" cy="4503810"/>
            <a:chOff x="671348" y="1107521"/>
            <a:chExt cx="7210382" cy="45038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0D3E9B-CD14-4E9F-6590-FF63C73C6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348" y="1107521"/>
              <a:ext cx="5166808" cy="450381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A2F5FE-695A-598D-E49F-8BC23CCE3869}"/>
                </a:ext>
              </a:extLst>
            </p:cNvPr>
            <p:cNvSpPr/>
            <p:nvPr/>
          </p:nvSpPr>
          <p:spPr>
            <a:xfrm>
              <a:off x="3279913" y="1896489"/>
              <a:ext cx="4601817" cy="367936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3372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0B92-5EB7-EFE8-21CD-DB623CB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map() method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E2441-74E9-895D-8DF3-C7F40E386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6" y="2693606"/>
            <a:ext cx="9076207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593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29</TotalTime>
  <Words>136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GenAITheme3-whiteBG</vt:lpstr>
      <vt:lpstr>Working with Arrays  in React Components </vt:lpstr>
      <vt:lpstr>What you will learn </vt:lpstr>
      <vt:lpstr>Defining an array </vt:lpstr>
      <vt:lpstr>Arrays in React</vt:lpstr>
      <vt:lpstr>Array literal </vt:lpstr>
      <vt:lpstr>Stateful array </vt:lpstr>
      <vt:lpstr>Dynamically constructed arrays </vt:lpstr>
      <vt:lpstr>Traversing arrays in React components </vt:lpstr>
      <vt:lpstr>map() method </vt:lpstr>
      <vt:lpstr>For…of loop</vt:lpstr>
      <vt:lpstr>Render a list</vt:lpstr>
      <vt:lpstr>Output</vt:lpstr>
      <vt:lpstr>Add/remove output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k s</cp:lastModifiedBy>
  <cp:revision>4</cp:revision>
  <dcterms:created xsi:type="dcterms:W3CDTF">2025-03-10T18:09:26Z</dcterms:created>
  <dcterms:modified xsi:type="dcterms:W3CDTF">2025-03-13T13:36:27Z</dcterms:modified>
</cp:coreProperties>
</file>