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8AD0FD"/>
    <a:srgbClr val="FF66FF"/>
    <a:srgbClr val="8A4AFD"/>
    <a:srgbClr val="F616E1"/>
    <a:srgbClr val="1A9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08" y="32"/>
      </p:cViewPr>
      <p:guideLst>
        <p:guide orient="horz" pos="595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62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564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32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3763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38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76BAE-4C93-FCFF-F555-2306AFA06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399066-307F-F34A-8527-F2F41C08C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2ADAB7-E479-52D4-6077-DE5FC2C0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B83D-34E2-4829-A9DB-B78F8668C99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533D77-8F91-528D-3BC4-65D20139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F0D432-D954-60AE-4197-D025181F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ADE16-57F7-4414-8245-74D186324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9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29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796" y="2854547"/>
            <a:ext cx="10152379" cy="574453"/>
          </a:xfrm>
        </p:spPr>
        <p:txBody>
          <a:bodyPr/>
          <a:lstStyle/>
          <a:p>
            <a:r>
              <a:rPr lang="en-IN" b="1" dirty="0" err="1">
                <a:solidFill>
                  <a:srgbClr val="FF5900"/>
                </a:solidFill>
              </a:rPr>
              <a:t>Async</a:t>
            </a:r>
            <a:r>
              <a:rPr lang="en-IN" b="1" dirty="0">
                <a:solidFill>
                  <a:srgbClr val="FF5900"/>
                </a:solidFill>
              </a:rPr>
              <a:t> with </a:t>
            </a:r>
            <a:r>
              <a:rPr lang="en-IN" b="1" dirty="0" err="1">
                <a:solidFill>
                  <a:srgbClr val="FF5900"/>
                </a:solidFill>
              </a:rPr>
              <a:t>Redux</a:t>
            </a:r>
            <a:endParaRPr lang="en-IN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10" y="442604"/>
            <a:ext cx="10152379" cy="574453"/>
          </a:xfrm>
        </p:spPr>
        <p:txBody>
          <a:bodyPr/>
          <a:lstStyle/>
          <a:p>
            <a:r>
              <a:rPr lang="en-US" dirty="0" err="1" smtClean="0">
                <a:solidFill>
                  <a:srgbClr val="FF5900"/>
                </a:solidFill>
              </a:rPr>
              <a:t>Redux</a:t>
            </a:r>
            <a:r>
              <a:rPr lang="en-US" dirty="0" smtClean="0">
                <a:solidFill>
                  <a:srgbClr val="FF5900"/>
                </a:solidFill>
              </a:rPr>
              <a:t> behavior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2992330"/>
            <a:ext cx="3562350" cy="1724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697" y="3149791"/>
            <a:ext cx="2495550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697" y="3955906"/>
            <a:ext cx="249555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697" y="4714396"/>
            <a:ext cx="2505075" cy="5238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6551525" y="4320791"/>
            <a:ext cx="1366576" cy="66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4054" y="294024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 smtClean="0"/>
              <a:t>my_action_creator</a:t>
            </a:r>
            <a:r>
              <a:rPr lang="en-IN" dirty="0" smtClean="0"/>
              <a:t>()</a:t>
            </a:r>
          </a:p>
          <a:p>
            <a:endParaRPr lang="en-IN" dirty="0"/>
          </a:p>
          <a:p>
            <a:r>
              <a:rPr lang="en-IN" dirty="0" smtClean="0"/>
              <a:t>return{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 smtClean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386295" y="1311357"/>
            <a:ext cx="4160017" cy="69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Redux</a:t>
            </a:r>
            <a:r>
              <a:rPr lang="en-US" sz="2400" dirty="0" smtClean="0"/>
              <a:t> requires sync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990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707" y="482797"/>
            <a:ext cx="10152379" cy="574453"/>
          </a:xfrm>
        </p:spPr>
        <p:txBody>
          <a:bodyPr/>
          <a:lstStyle/>
          <a:p>
            <a:r>
              <a:rPr lang="en-US" dirty="0" err="1" smtClean="0">
                <a:solidFill>
                  <a:srgbClr val="FF5900"/>
                </a:solidFill>
              </a:rPr>
              <a:t>Async</a:t>
            </a:r>
            <a:r>
              <a:rPr lang="en-US" dirty="0" smtClean="0">
                <a:solidFill>
                  <a:srgbClr val="FF5900"/>
                </a:solidFill>
              </a:rPr>
              <a:t> dispatching 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39715" y="1309107"/>
            <a:ext cx="9263011" cy="4185927"/>
            <a:chOff x="1239715" y="1309107"/>
            <a:chExt cx="9263011" cy="4185927"/>
          </a:xfrm>
        </p:grpSpPr>
        <p:grpSp>
          <p:nvGrpSpPr>
            <p:cNvPr id="9" name="Group 8"/>
            <p:cNvGrpSpPr/>
            <p:nvPr/>
          </p:nvGrpSpPr>
          <p:grpSpPr>
            <a:xfrm>
              <a:off x="1239715" y="3980559"/>
              <a:ext cx="9263011" cy="1514475"/>
              <a:chOff x="1239715" y="3980559"/>
              <a:chExt cx="9263011" cy="151447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39715" y="3980559"/>
                <a:ext cx="2781300" cy="151447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4387727" y="4025513"/>
                <a:ext cx="6114999" cy="1317120"/>
                <a:chOff x="4387727" y="4025513"/>
                <a:chExt cx="6114999" cy="131712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87727" y="4132958"/>
                  <a:ext cx="2876550" cy="1209675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88900" cap="sq">
                  <a:solidFill>
                    <a:srgbClr val="FFFFFF"/>
                  </a:solidFill>
                  <a:miter lim="800000"/>
                </a:ln>
                <a:effectLst>
                  <a:outerShdw blurRad="55000" dist="18000" dir="54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200000"/>
                  </a:lightRig>
                </a:scene3d>
                <a:sp3d>
                  <a:bevelT w="25400" h="19050"/>
                  <a:contourClr>
                    <a:srgbClr val="FFFFFF"/>
                  </a:contourClr>
                </a:sp3d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78576" y="4025513"/>
                  <a:ext cx="2724150" cy="1257300"/>
                </a:xfrm>
                <a:prstGeom prst="rect">
                  <a:avLst/>
                </a:prstGeom>
                <a:solidFill>
                  <a:srgbClr val="FFFFFF">
                    <a:shade val="85000"/>
                  </a:srgbClr>
                </a:solidFill>
                <a:ln w="88900" cap="sq">
                  <a:solidFill>
                    <a:srgbClr val="FFFFFF"/>
                  </a:solidFill>
                  <a:miter lim="800000"/>
                </a:ln>
                <a:effectLst>
                  <a:outerShdw blurRad="55000" dist="18000" dir="5400000" algn="tl" rotWithShape="0">
                    <a:srgbClr val="000000">
                      <a:alpha val="40000"/>
                    </a:srgbClr>
                  </a:outerShdw>
                </a:effectLst>
                <a:scene3d>
                  <a:camera prst="orthographicFront"/>
                  <a:lightRig rig="twoPt" dir="t">
                    <a:rot lat="0" lon="0" rev="7200000"/>
                  </a:lightRig>
                </a:scene3d>
                <a:sp3d>
                  <a:bevelT w="25400" h="19050"/>
                  <a:contourClr>
                    <a:srgbClr val="FFFFFF"/>
                  </a:contourClr>
                </a:sp3d>
              </p:spPr>
            </p:pic>
          </p:grpSp>
        </p:grpSp>
        <p:grpSp>
          <p:nvGrpSpPr>
            <p:cNvPr id="15" name="Group 14"/>
            <p:cNvGrpSpPr/>
            <p:nvPr/>
          </p:nvGrpSpPr>
          <p:grpSpPr>
            <a:xfrm>
              <a:off x="1239715" y="1309107"/>
              <a:ext cx="9172575" cy="2429282"/>
              <a:chOff x="1239715" y="1309107"/>
              <a:chExt cx="9172575" cy="242928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9715" y="1728121"/>
                <a:ext cx="9172575" cy="13144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3979173" y="1309107"/>
                <a:ext cx="4333909" cy="2429282"/>
                <a:chOff x="3979173" y="1309107"/>
                <a:chExt cx="4333909" cy="2429282"/>
              </a:xfrm>
            </p:grpSpPr>
            <p:sp>
              <p:nvSpPr>
                <p:cNvPr id="10" name="Isosceles Triangle 9"/>
                <p:cNvSpPr/>
                <p:nvPr/>
              </p:nvSpPr>
              <p:spPr>
                <a:xfrm rot="12100708">
                  <a:off x="3979173" y="1422046"/>
                  <a:ext cx="966929" cy="106901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" name="Isosceles Triangle 10"/>
                <p:cNvSpPr/>
                <p:nvPr/>
              </p:nvSpPr>
              <p:spPr>
                <a:xfrm rot="12100708">
                  <a:off x="7015451" y="1309107"/>
                  <a:ext cx="966929" cy="106901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Isosceles Triangle 11"/>
                <p:cNvSpPr/>
                <p:nvPr/>
              </p:nvSpPr>
              <p:spPr>
                <a:xfrm rot="6479768">
                  <a:off x="7295111" y="2720419"/>
                  <a:ext cx="966929" cy="106901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" name="Isosceles Triangle 12"/>
                <p:cNvSpPr/>
                <p:nvPr/>
              </p:nvSpPr>
              <p:spPr>
                <a:xfrm rot="6479768">
                  <a:off x="4088535" y="2642531"/>
                  <a:ext cx="966929" cy="106901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72486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031" y="442604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Middleware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19" y="1771650"/>
            <a:ext cx="3586267" cy="80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019" y="2773188"/>
            <a:ext cx="3609975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019" y="3918306"/>
            <a:ext cx="3609975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19" y="4886506"/>
            <a:ext cx="361950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875" y="2005719"/>
            <a:ext cx="1876425" cy="92392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259745" y="3554238"/>
            <a:ext cx="1708220" cy="967520"/>
          </a:xfrm>
          <a:prstGeom prst="roundRect">
            <a:avLst/>
          </a:prstGeom>
          <a:solidFill>
            <a:schemeClr val="bg1"/>
          </a:solidFill>
          <a:ln>
            <a:solidFill>
              <a:srgbClr val="8AD0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Thunk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8259745" y="4886506"/>
            <a:ext cx="1708220" cy="967520"/>
          </a:xfrm>
          <a:prstGeom prst="roundRect">
            <a:avLst/>
          </a:prstGeom>
          <a:solidFill>
            <a:schemeClr val="bg1"/>
          </a:solidFill>
          <a:ln>
            <a:solidFill>
              <a:srgbClr val="8AD0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Saga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877906" y="2869746"/>
            <a:ext cx="20098" cy="2440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9" idx="1"/>
          </p:cNvCxnSpPr>
          <p:nvPr/>
        </p:nvCxnSpPr>
        <p:spPr>
          <a:xfrm>
            <a:off x="7898004" y="4037998"/>
            <a:ext cx="361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98004" y="5310368"/>
            <a:ext cx="3712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1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741" y="492846"/>
            <a:ext cx="10152379" cy="574453"/>
          </a:xfrm>
        </p:spPr>
        <p:txBody>
          <a:bodyPr/>
          <a:lstStyle/>
          <a:p>
            <a:r>
              <a:rPr lang="en-US" dirty="0" err="1" smtClean="0">
                <a:solidFill>
                  <a:srgbClr val="FF5900"/>
                </a:solidFill>
              </a:rPr>
              <a:t>Thunk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80" y="1755478"/>
            <a:ext cx="3562350" cy="714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780" y="2835909"/>
            <a:ext cx="3486150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515" y="3866937"/>
            <a:ext cx="3505200" cy="742950"/>
          </a:xfrm>
          <a:prstGeom prst="rect">
            <a:avLst/>
          </a:prstGeom>
          <a:solidFill>
            <a:srgbClr val="FF66FF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252" y="4945590"/>
            <a:ext cx="35718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2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76" y="482797"/>
            <a:ext cx="10152379" cy="574453"/>
          </a:xfrm>
        </p:spPr>
        <p:txBody>
          <a:bodyPr/>
          <a:lstStyle/>
          <a:p>
            <a:r>
              <a:rPr lang="en-US" dirty="0" err="1" smtClean="0">
                <a:solidFill>
                  <a:srgbClr val="FF5900"/>
                </a:solidFill>
              </a:rPr>
              <a:t>Thunk</a:t>
            </a:r>
            <a:r>
              <a:rPr lang="en-US" dirty="0" smtClean="0">
                <a:solidFill>
                  <a:srgbClr val="FF5900"/>
                </a:solidFill>
              </a:rPr>
              <a:t> pros and cons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77" y="2279562"/>
            <a:ext cx="3067050" cy="2600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527" y="2279562"/>
            <a:ext cx="3038475" cy="2562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427" y="3270161"/>
            <a:ext cx="762000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577" y="3270161"/>
            <a:ext cx="685800" cy="7810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240404" y="4604655"/>
            <a:ext cx="331596" cy="93198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727938" y="3579723"/>
            <a:ext cx="331596" cy="93198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4081672" y="4462802"/>
            <a:ext cx="512466" cy="46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4143401" y="3259928"/>
            <a:ext cx="512466" cy="46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4234072" y="4615202"/>
            <a:ext cx="512466" cy="46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4386472" y="4767602"/>
            <a:ext cx="512466" cy="4659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0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563" y="452652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Saga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5754" y="1708220"/>
            <a:ext cx="2270927" cy="502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195753" y="2431452"/>
            <a:ext cx="2270927" cy="502417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195754" y="3238918"/>
            <a:ext cx="2270927" cy="502417"/>
          </a:xfrm>
          <a:prstGeom prst="rect">
            <a:avLst/>
          </a:prstGeom>
          <a:solidFill>
            <a:srgbClr val="8AD0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245995" y="4131547"/>
            <a:ext cx="2270927" cy="502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245995" y="5004917"/>
            <a:ext cx="2270927" cy="5024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245995" y="2154535"/>
            <a:ext cx="9877530" cy="28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16922" y="2848706"/>
            <a:ext cx="7729020" cy="8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397259" y="3670694"/>
            <a:ext cx="7779262" cy="1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516922" y="4562492"/>
            <a:ext cx="7656845" cy="6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496825" y="5364559"/>
            <a:ext cx="7729020" cy="13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51080" y="1841185"/>
            <a:ext cx="2433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Generator functions</a:t>
            </a:r>
            <a:endParaRPr lang="en-IN" sz="2000" dirty="0"/>
          </a:p>
        </p:txBody>
      </p:sp>
      <p:sp>
        <p:nvSpPr>
          <p:cNvPr id="36" name="Rectangle 35"/>
          <p:cNvSpPr/>
          <p:nvPr/>
        </p:nvSpPr>
        <p:spPr>
          <a:xfrm>
            <a:off x="3756712" y="2628981"/>
            <a:ext cx="1630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Called </a:t>
            </a:r>
            <a:r>
              <a:rPr lang="en-IN" sz="2000" dirty="0" smtClean="0"/>
              <a:t>Sagas</a:t>
            </a:r>
            <a:endParaRPr lang="en-IN" sz="2000" dirty="0"/>
          </a:p>
        </p:txBody>
      </p:sp>
      <p:sp>
        <p:nvSpPr>
          <p:cNvPr id="37" name="Rectangle 36"/>
          <p:cNvSpPr/>
          <p:nvPr/>
        </p:nvSpPr>
        <p:spPr>
          <a:xfrm>
            <a:off x="3751080" y="3362720"/>
            <a:ext cx="3021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Encapsulate </a:t>
            </a:r>
            <a:r>
              <a:rPr lang="en-IN" sz="2000" dirty="0" err="1" smtClean="0"/>
              <a:t>async</a:t>
            </a:r>
            <a:r>
              <a:rPr lang="en-IN" sz="2000" dirty="0" smtClean="0"/>
              <a:t> Logic</a:t>
            </a:r>
            <a:endParaRPr lang="en-IN" sz="2000" dirty="0"/>
          </a:p>
        </p:txBody>
      </p:sp>
      <p:sp>
        <p:nvSpPr>
          <p:cNvPr id="38" name="Rectangle 37"/>
          <p:cNvSpPr/>
          <p:nvPr/>
        </p:nvSpPr>
        <p:spPr>
          <a:xfrm>
            <a:off x="3751080" y="4286848"/>
            <a:ext cx="3717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Multitask with dispatch process</a:t>
            </a:r>
            <a:endParaRPr lang="en-IN" sz="2000" dirty="0"/>
          </a:p>
        </p:txBody>
      </p:sp>
      <p:sp>
        <p:nvSpPr>
          <p:cNvPr id="39" name="Rectangle 38"/>
          <p:cNvSpPr/>
          <p:nvPr/>
        </p:nvSpPr>
        <p:spPr>
          <a:xfrm>
            <a:off x="3757463" y="5117903"/>
            <a:ext cx="36038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/>
              <a:t>Pause and resume as needed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0477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030" y="472749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Saga pros and cons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98" y="2106647"/>
            <a:ext cx="2905125" cy="2524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62" y="2044734"/>
            <a:ext cx="3057525" cy="2647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861" y="2906485"/>
            <a:ext cx="676275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2377" y="2906485"/>
            <a:ext cx="6858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6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8860" y="1276159"/>
            <a:ext cx="106378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video, you Learned that: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Synchronous operations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Asynchronous operations run in parallel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JavaScript behaves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requires sync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Thunk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action creators return functions that allow you to perform sync and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operations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Thunk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middleware ¡s suitable for simple applications and relatively easy to learn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Thunk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does not scale well and requires planning to handle concurrency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issues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Saga uses generator functions which allow you to multitask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Saga makes testing and debugging easy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Saga is more complicated to Learn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13176" y="502894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Recap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9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10" y="1899135"/>
            <a:ext cx="1676400" cy="25431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9810" y="492845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80" y="1861034"/>
            <a:ext cx="1571625" cy="2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761" y="1806766"/>
            <a:ext cx="1514475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620" y="1861034"/>
            <a:ext cx="1695450" cy="2676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1689" y="1806766"/>
            <a:ext cx="14954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3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14" y="492846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Operation </a:t>
            </a:r>
            <a:r>
              <a:rPr lang="en-IN" dirty="0" err="1">
                <a:solidFill>
                  <a:srgbClr val="FF5900"/>
                </a:solidFill>
              </a:rPr>
              <a:t>behavior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0485" y="1696888"/>
            <a:ext cx="1681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0485" y="3917573"/>
            <a:ext cx="1810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0485" y="2466871"/>
            <a:ext cx="2773345" cy="663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Operation 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7799" y="2471895"/>
            <a:ext cx="2773345" cy="663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 2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644932" y="2466870"/>
            <a:ext cx="2773345" cy="663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 3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306286" y="4539682"/>
            <a:ext cx="2773345" cy="663191"/>
          </a:xfrm>
          <a:prstGeom prst="rect">
            <a:avLst/>
          </a:prstGeom>
          <a:solidFill>
            <a:srgbClr val="1A9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 1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975609" y="4529634"/>
            <a:ext cx="2773345" cy="663191"/>
          </a:xfrm>
          <a:prstGeom prst="rect">
            <a:avLst/>
          </a:prstGeom>
          <a:solidFill>
            <a:srgbClr val="1A9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 2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644932" y="4487267"/>
            <a:ext cx="2773345" cy="663191"/>
          </a:xfrm>
          <a:prstGeom prst="rect">
            <a:avLst/>
          </a:prstGeom>
          <a:solidFill>
            <a:srgbClr val="1A96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 3</a:t>
            </a:r>
            <a:endParaRPr lang="en-IN" dirty="0"/>
          </a:p>
        </p:txBody>
      </p:sp>
      <p:sp>
        <p:nvSpPr>
          <p:cNvPr id="13" name="Chevron 12"/>
          <p:cNvSpPr/>
          <p:nvPr/>
        </p:nvSpPr>
        <p:spPr>
          <a:xfrm>
            <a:off x="8129116" y="2544744"/>
            <a:ext cx="291402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4348425" y="2548683"/>
            <a:ext cx="291402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8129117" y="2571750"/>
            <a:ext cx="291402" cy="4572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5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33" y="1707801"/>
            <a:ext cx="9277350" cy="990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3273" y="458549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When to use </a:t>
            </a:r>
            <a:r>
              <a:rPr lang="en-US" dirty="0" err="1" smtClean="0">
                <a:solidFill>
                  <a:srgbClr val="FF5900"/>
                </a:solidFill>
              </a:rPr>
              <a:t>async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83" y="2690789"/>
            <a:ext cx="9515475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3" y="3698526"/>
            <a:ext cx="94773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133" y="4696738"/>
            <a:ext cx="9572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75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438" y="442604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Problems with </a:t>
            </a:r>
            <a:r>
              <a:rPr lang="en-US" dirty="0" err="1" smtClean="0">
                <a:solidFill>
                  <a:srgbClr val="FF5900"/>
                </a:solidFill>
              </a:rPr>
              <a:t>async</a:t>
            </a:r>
            <a:r>
              <a:rPr lang="en-US" dirty="0" smtClean="0">
                <a:solidFill>
                  <a:srgbClr val="FF5900"/>
                </a:solidFill>
              </a:rPr>
              <a:t> example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52" y="2135076"/>
            <a:ext cx="1571625" cy="140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382" y="2416064"/>
            <a:ext cx="1466850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07" y="4114381"/>
            <a:ext cx="2362200" cy="742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06383" y="1467539"/>
            <a:ext cx="2736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Synchronous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8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21" y="472749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Problems with </a:t>
            </a:r>
            <a:r>
              <a:rPr lang="en-US" dirty="0" err="1" smtClean="0">
                <a:solidFill>
                  <a:srgbClr val="FF5900"/>
                </a:solidFill>
              </a:rPr>
              <a:t>async</a:t>
            </a:r>
            <a:r>
              <a:rPr lang="en-US" dirty="0" smtClean="0">
                <a:solidFill>
                  <a:srgbClr val="FF5900"/>
                </a:solidFill>
              </a:rPr>
              <a:t> example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42" y="2309184"/>
            <a:ext cx="1447800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600" y="2513972"/>
            <a:ext cx="155257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785" y="4395079"/>
            <a:ext cx="2457450" cy="90487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556360" y="2666006"/>
            <a:ext cx="2069960" cy="281353"/>
          </a:xfrm>
          <a:prstGeom prst="rightArrow">
            <a:avLst/>
          </a:prstGeom>
          <a:solidFill>
            <a:srgbClr val="F616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14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10" y="502894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Synchronous behavior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96" y="1688529"/>
            <a:ext cx="1704975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4" y="1947390"/>
            <a:ext cx="172402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392" y="1798066"/>
            <a:ext cx="160020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823" y="4017875"/>
            <a:ext cx="28098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4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176" y="482797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Problems with </a:t>
            </a:r>
            <a:r>
              <a:rPr lang="en-US" dirty="0" err="1" smtClean="0">
                <a:solidFill>
                  <a:srgbClr val="FF5900"/>
                </a:solidFill>
              </a:rPr>
              <a:t>async</a:t>
            </a:r>
            <a:r>
              <a:rPr lang="en-US" dirty="0" smtClean="0">
                <a:solidFill>
                  <a:srgbClr val="FF5900"/>
                </a:solidFill>
              </a:rPr>
              <a:t> example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85" y="2723417"/>
            <a:ext cx="133350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59" y="2430236"/>
            <a:ext cx="2809875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829" y="2336660"/>
            <a:ext cx="155257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345" y="4504382"/>
            <a:ext cx="1181100" cy="13049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791049" y="3353323"/>
            <a:ext cx="1323184" cy="87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447314" y="3388073"/>
            <a:ext cx="1205802" cy="875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73276" y="1490223"/>
            <a:ext cx="2864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1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24" y="512942"/>
            <a:ext cx="10152379" cy="574453"/>
          </a:xfrm>
        </p:spPr>
        <p:txBody>
          <a:bodyPr/>
          <a:lstStyle/>
          <a:p>
            <a:r>
              <a:rPr lang="en-US" dirty="0" err="1" smtClean="0">
                <a:solidFill>
                  <a:srgbClr val="FF5900"/>
                </a:solidFill>
              </a:rPr>
              <a:t>Redux</a:t>
            </a:r>
            <a:r>
              <a:rPr lang="en-US" dirty="0" smtClean="0">
                <a:solidFill>
                  <a:srgbClr val="FF5900"/>
                </a:solidFill>
              </a:rPr>
              <a:t> behavior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043" y="2946201"/>
            <a:ext cx="3562350" cy="17240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09152" y="279255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my_action_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creator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return{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6488" y="1463507"/>
            <a:ext cx="4039437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Redux requires sync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023520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119</TotalTime>
  <Words>192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GenAITheme3-whiteBG</vt:lpstr>
      <vt:lpstr>Async with Redux</vt:lpstr>
      <vt:lpstr>What you will learn</vt:lpstr>
      <vt:lpstr>Operation behavior</vt:lpstr>
      <vt:lpstr>When to use async</vt:lpstr>
      <vt:lpstr>Problems with async example</vt:lpstr>
      <vt:lpstr>Problems with async example</vt:lpstr>
      <vt:lpstr>Synchronous behavior</vt:lpstr>
      <vt:lpstr>Problems with async example</vt:lpstr>
      <vt:lpstr>Redux behavior</vt:lpstr>
      <vt:lpstr>Redux behavior</vt:lpstr>
      <vt:lpstr>Async dispatching </vt:lpstr>
      <vt:lpstr>Middleware</vt:lpstr>
      <vt:lpstr>Thunk</vt:lpstr>
      <vt:lpstr>Thunk pros and cons</vt:lpstr>
      <vt:lpstr>Saga</vt:lpstr>
      <vt:lpstr>Saga pros and cons 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with Redux</dc:title>
  <dc:creator>dell</dc:creator>
  <cp:lastModifiedBy>Admin</cp:lastModifiedBy>
  <cp:revision>13</cp:revision>
  <dcterms:created xsi:type="dcterms:W3CDTF">2025-03-11T06:59:24Z</dcterms:created>
  <dcterms:modified xsi:type="dcterms:W3CDTF">2025-03-13T10:55:57Z</dcterms:modified>
</cp:coreProperties>
</file>