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28"/>
      </p:cViewPr>
      <p:guideLst>
        <p:guide orient="horz" pos="572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62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46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343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29557-E231-7495-8793-6D2C6F65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87FC37-7712-9DCC-FA20-ABF0D8A9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0BE4A4-2787-4B47-FF60-06771345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DE50-B6E9-454A-9009-61D8C0449B9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58BB22-6B58-F679-9E8F-CA2BC694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163648-5824-4307-00A1-50EBBBB7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8F3-4818-4F39-8F5E-E1E119840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8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54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7842" y="2767280"/>
            <a:ext cx="7000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 </a:t>
            </a:r>
            <a:r>
              <a:rPr lang="en-IN" sz="4000" dirty="0" err="1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endParaRPr lang="en-IN" sz="4000" dirty="0" smtClean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0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and Flow</a:t>
            </a:r>
            <a:endParaRPr lang="en-IN" sz="40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27" y="2185935"/>
            <a:ext cx="2371725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5460"/>
            <a:ext cx="2400300" cy="2695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868" y="2166885"/>
            <a:ext cx="2495550" cy="27051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3418" y="422507"/>
            <a:ext cx="10152379" cy="1148904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</a:t>
            </a:r>
            <a:br>
              <a:rPr lang="en-IN" dirty="0">
                <a:solidFill>
                  <a:srgbClr val="FF5900"/>
                </a:solidFill>
              </a:rPr>
            </a:b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8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890" y="2571750"/>
            <a:ext cx="2009775" cy="1952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8620" y="1458745"/>
            <a:ext cx="6096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State change:</a:t>
            </a:r>
          </a:p>
          <a:p>
            <a:endParaRPr lang="en-IN" dirty="0" smtClean="0"/>
          </a:p>
          <a:p>
            <a:r>
              <a:rPr lang="en-IN" dirty="0" smtClean="0"/>
              <a:t>• Triggers the re-rendering of DOM in React</a:t>
            </a:r>
          </a:p>
          <a:p>
            <a:endParaRPr lang="en-IN" dirty="0" smtClean="0"/>
          </a:p>
          <a:p>
            <a:r>
              <a:rPr lang="en-IN" dirty="0" smtClean="0"/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Involves</a:t>
            </a:r>
            <a:r>
              <a:rPr lang="en-IN" dirty="0" smtClean="0"/>
              <a:t> transfer of data and long chain of props</a:t>
            </a:r>
          </a:p>
          <a:p>
            <a:endParaRPr lang="en-IN" dirty="0" smtClean="0"/>
          </a:p>
          <a:p>
            <a:r>
              <a:rPr lang="en-IN" dirty="0" smtClean="0"/>
              <a:t>• Requires state management done by </a:t>
            </a:r>
            <a:r>
              <a:rPr lang="en-IN" dirty="0" err="1" smtClean="0"/>
              <a:t>Redux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• Managed in React </a:t>
            </a:r>
            <a:r>
              <a:rPr lang="en-IN" dirty="0" err="1" smtClean="0"/>
              <a:t>Redux</a:t>
            </a:r>
            <a:r>
              <a:rPr lang="en-IN" dirty="0" smtClean="0"/>
              <a:t> using a sing[e Store and</a:t>
            </a:r>
          </a:p>
          <a:p>
            <a:r>
              <a:rPr lang="en-IN" dirty="0" smtClean="0"/>
              <a:t>  Reducers</a:t>
            </a:r>
          </a:p>
          <a:p>
            <a:endParaRPr lang="en-IN" dirty="0" smtClean="0"/>
          </a:p>
          <a:p>
            <a:r>
              <a:rPr lang="en-IN" dirty="0" smtClean="0"/>
              <a:t>• Is easier in </a:t>
            </a:r>
            <a:r>
              <a:rPr lang="en-IN" dirty="0" err="1" smtClean="0"/>
              <a:t>Redux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98620" y="442604"/>
            <a:ext cx="10152379" cy="1148904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State change in React</a:t>
            </a:r>
            <a:br>
              <a:rPr lang="en-IN" dirty="0">
                <a:solidFill>
                  <a:srgbClr val="FF5900"/>
                </a:solidFill>
              </a:rPr>
            </a:b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9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31" y="442605"/>
            <a:ext cx="10152379" cy="572280"/>
          </a:xfrm>
        </p:spPr>
        <p:txBody>
          <a:bodyPr/>
          <a:lstStyle/>
          <a:p>
            <a:r>
              <a:rPr lang="en-US" dirty="0" err="1" smtClean="0">
                <a:solidFill>
                  <a:srgbClr val="FF5900"/>
                </a:solidFill>
              </a:rPr>
              <a:t>Redux</a:t>
            </a:r>
            <a:r>
              <a:rPr lang="en-US" dirty="0" smtClean="0">
                <a:solidFill>
                  <a:srgbClr val="FF5900"/>
                </a:solidFill>
              </a:rPr>
              <a:t> building blocks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35" y="2033692"/>
            <a:ext cx="2009775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0" y="2033692"/>
            <a:ext cx="1771650" cy="242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142" y="2095604"/>
            <a:ext cx="1933575" cy="230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135" y="2062267"/>
            <a:ext cx="1819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5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674" y="454177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Data Flow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1028" name="Picture 4" descr="Використання Redux з React: Кращі практики | by Volodymy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1954840"/>
            <a:ext cx="6401405" cy="336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2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90" y="1381125"/>
            <a:ext cx="7077075" cy="11906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9520" y="432386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Why one way data flow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91" y="2745869"/>
            <a:ext cx="6924675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91" y="4205863"/>
            <a:ext cx="7029450" cy="124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440" y="2745869"/>
            <a:ext cx="24860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2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51" y="1827387"/>
            <a:ext cx="6877050" cy="112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6" y="3556645"/>
            <a:ext cx="681990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813" y="2951337"/>
            <a:ext cx="2447925" cy="21812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3418" y="422507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Advantages of data flow in </a:t>
            </a:r>
            <a:r>
              <a:rPr lang="en-US" dirty="0" err="1" smtClean="0">
                <a:solidFill>
                  <a:srgbClr val="FF5900"/>
                </a:solidFill>
              </a:rPr>
              <a:t>Redux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7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990" y="1360225"/>
            <a:ext cx="102359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In this video, you Learned that:</a:t>
            </a:r>
          </a:p>
          <a:p>
            <a:endParaRPr lang="en-IN" dirty="0" smtClean="0"/>
          </a:p>
          <a:p>
            <a:r>
              <a:rPr lang="en-IN" dirty="0" smtClean="0"/>
              <a:t>• When the state of a component changes, React responds by</a:t>
            </a:r>
          </a:p>
          <a:p>
            <a:r>
              <a:rPr lang="en-IN" dirty="0" smtClean="0"/>
              <a:t>  triggering the re-rendering of the DOM.</a:t>
            </a:r>
          </a:p>
          <a:p>
            <a:endParaRPr lang="en-IN" dirty="0" smtClean="0"/>
          </a:p>
          <a:p>
            <a:r>
              <a:rPr lang="en-IN" dirty="0" smtClean="0"/>
              <a:t>• The </a:t>
            </a:r>
            <a:r>
              <a:rPr lang="en-IN" dirty="0" err="1" smtClean="0"/>
              <a:t>Redux</a:t>
            </a:r>
            <a:r>
              <a:rPr lang="en-IN" dirty="0" smtClean="0"/>
              <a:t> elements that are involved in updating of the</a:t>
            </a:r>
          </a:p>
          <a:p>
            <a:r>
              <a:rPr lang="en-IN" dirty="0" smtClean="0"/>
              <a:t>  component properties are: Central Store, Actions, Reducer, and</a:t>
            </a:r>
          </a:p>
          <a:p>
            <a:r>
              <a:rPr lang="en-IN" dirty="0" smtClean="0"/>
              <a:t>  subscription.</a:t>
            </a:r>
          </a:p>
          <a:p>
            <a:endParaRPr lang="en-IN" dirty="0" smtClean="0"/>
          </a:p>
          <a:p>
            <a:r>
              <a:rPr lang="en-IN" dirty="0" smtClean="0"/>
              <a:t>• The data flow in a React-</a:t>
            </a:r>
            <a:r>
              <a:rPr lang="en-IN" dirty="0" err="1" smtClean="0"/>
              <a:t>Redux</a:t>
            </a:r>
            <a:r>
              <a:rPr lang="en-IN" dirty="0" smtClean="0"/>
              <a:t> application is unidirectional.</a:t>
            </a:r>
          </a:p>
          <a:p>
            <a:endParaRPr lang="en-IN" dirty="0" smtClean="0"/>
          </a:p>
          <a:p>
            <a:r>
              <a:rPr lang="en-IN" dirty="0" smtClean="0"/>
              <a:t>• It is easier to manage the state when actions performed on the</a:t>
            </a:r>
          </a:p>
          <a:p>
            <a:r>
              <a:rPr lang="en-IN" dirty="0" smtClean="0"/>
              <a:t>  UI are separated from the changing of the state.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1532" y="452652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Recap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7262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72</TotalTime>
  <Words>165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PowerPoint Presentation</vt:lpstr>
      <vt:lpstr>What you will learn </vt:lpstr>
      <vt:lpstr>State change in React </vt:lpstr>
      <vt:lpstr>Redux building blocks</vt:lpstr>
      <vt:lpstr>Data Flow</vt:lpstr>
      <vt:lpstr>Why one way data flow</vt:lpstr>
      <vt:lpstr>Advantages of data flow in Redux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7</cp:revision>
  <dcterms:created xsi:type="dcterms:W3CDTF">2025-03-11T07:16:27Z</dcterms:created>
  <dcterms:modified xsi:type="dcterms:W3CDTF">2025-03-13T09:12:15Z</dcterms:modified>
</cp:coreProperties>
</file>