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7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32"/>
      </p:cViewPr>
      <p:guideLst>
        <p:guide orient="horz" pos="595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49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12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094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8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621B5-0416-6A76-EB55-37FD17F86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8CD08C-63AE-2BBC-132C-22D69833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4BE8D-AFD7-E2C2-6F84-31526A92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EA0-860A-4CA8-9601-20AAAE9D865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0081B3-56BC-EC8C-7F8C-AB2B9C23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E0A0A2-16A8-7F46-D790-03C9F3DD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FE5B-B17F-4EF4-A2D4-C432A1EE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3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96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975" y="2682282"/>
            <a:ext cx="10152379" cy="123110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5900"/>
                </a:solidFill>
              </a:rPr>
              <a:t>Connecting React to </a:t>
            </a:r>
            <a:br>
              <a:rPr lang="en-US" sz="4000" b="1" dirty="0" smtClean="0">
                <a:solidFill>
                  <a:srgbClr val="FF5900"/>
                </a:solidFill>
              </a:rPr>
            </a:br>
            <a:r>
              <a:rPr lang="en-US" sz="4000" b="1" dirty="0">
                <a:solidFill>
                  <a:srgbClr val="FF5900"/>
                </a:solidFill>
              </a:rPr>
              <a:t> </a:t>
            </a:r>
            <a:r>
              <a:rPr lang="en-US" sz="4000" b="1" dirty="0" smtClean="0">
                <a:solidFill>
                  <a:srgbClr val="FF5900"/>
                </a:solidFill>
              </a:rPr>
              <a:t>  External Services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0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781" y="447277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28" y="2025946"/>
            <a:ext cx="25146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043" y="2025946"/>
            <a:ext cx="24860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781" y="468543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What are external services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26" y="1788042"/>
            <a:ext cx="345757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2" y="1807092"/>
            <a:ext cx="3381375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626" y="3903588"/>
            <a:ext cx="3457575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537" y="3932163"/>
            <a:ext cx="34099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2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58" y="457910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Application programming interfaces(APIs)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48" y="1784720"/>
            <a:ext cx="3495675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69" y="1826912"/>
            <a:ext cx="344805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148" y="4046463"/>
            <a:ext cx="3562350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669" y="3989091"/>
            <a:ext cx="3695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74" y="500440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API fetch method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1730" y="2286851"/>
            <a:ext cx="103171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 smtClean="0"/>
              <a:t>Axios</a:t>
            </a:r>
            <a:endParaRPr lang="en-IN" sz="2000" b="1" dirty="0" smtClean="0"/>
          </a:p>
          <a:p>
            <a:endParaRPr lang="en-IN" sz="2000" dirty="0" smtClean="0"/>
          </a:p>
          <a:p>
            <a:r>
              <a:rPr lang="en-IN" sz="2000" dirty="0" smtClean="0"/>
              <a:t>A popular JavaScript Library used for making HTTP requests from web browsers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316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0118" y="1620357"/>
            <a:ext cx="7864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In this video, you Learned that:</a:t>
            </a:r>
          </a:p>
          <a:p>
            <a:endParaRPr lang="en-IN" sz="2000" dirty="0" smtClean="0"/>
          </a:p>
          <a:p>
            <a:r>
              <a:rPr lang="en-IN" sz="2000" dirty="0" smtClean="0"/>
              <a:t>• External services are any program, platform, or infrastructure</a:t>
            </a:r>
          </a:p>
          <a:p>
            <a:r>
              <a:rPr lang="en-IN" sz="2000" dirty="0" smtClean="0"/>
              <a:t>  your application uses to connect to and work with other</a:t>
            </a:r>
          </a:p>
          <a:p>
            <a:r>
              <a:rPr lang="en-IN" sz="2000" dirty="0" smtClean="0"/>
              <a:t>  applications over a network</a:t>
            </a:r>
          </a:p>
          <a:p>
            <a:endParaRPr lang="en-IN" sz="2000" dirty="0" smtClean="0"/>
          </a:p>
          <a:p>
            <a:r>
              <a:rPr lang="en-IN" sz="2000" dirty="0" smtClean="0"/>
              <a:t>• APIs enable you to acquire data, execute operations, or add</a:t>
            </a:r>
          </a:p>
          <a:p>
            <a:r>
              <a:rPr lang="en-IN" sz="2000" dirty="0" smtClean="0"/>
              <a:t>  extra features to your application</a:t>
            </a:r>
          </a:p>
          <a:p>
            <a:endParaRPr lang="en-IN" sz="2000" dirty="0" smtClean="0"/>
          </a:p>
          <a:p>
            <a:r>
              <a:rPr lang="en-IN" sz="2000" dirty="0" smtClean="0"/>
              <a:t>• Third-party services provide data you can retrieve using</a:t>
            </a:r>
          </a:p>
          <a:p>
            <a:r>
              <a:rPr lang="en-IN" sz="2000" dirty="0" smtClean="0"/>
              <a:t>  multiple API methods, such as fetch API method and </a:t>
            </a:r>
            <a:r>
              <a:rPr lang="en-IN" sz="2000" dirty="0" err="1" smtClean="0"/>
              <a:t>axios</a:t>
            </a:r>
            <a:endParaRPr lang="en-IN" sz="2000" dirty="0" smtClean="0"/>
          </a:p>
          <a:p>
            <a:r>
              <a:rPr lang="en-IN" sz="2000" dirty="0" smtClean="0"/>
              <a:t>  Library</a:t>
            </a:r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595" y="492846"/>
            <a:ext cx="10152379" cy="574453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35525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23</TotalTime>
  <Words>109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Connecting React to     External Services</vt:lpstr>
      <vt:lpstr>What you will learn</vt:lpstr>
      <vt:lpstr>What are external services</vt:lpstr>
      <vt:lpstr>Application programming interfaces(APIs)</vt:lpstr>
      <vt:lpstr>API fetch method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React to     External Services</dc:title>
  <dc:creator>dell</dc:creator>
  <cp:lastModifiedBy>Admin</cp:lastModifiedBy>
  <cp:revision>4</cp:revision>
  <dcterms:created xsi:type="dcterms:W3CDTF">2025-03-10T17:44:20Z</dcterms:created>
  <dcterms:modified xsi:type="dcterms:W3CDTF">2025-03-13T11:11:41Z</dcterms:modified>
</cp:coreProperties>
</file>