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AE1461"/>
    <a:srgbClr val="8F3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28"/>
      </p:cViewPr>
      <p:guideLst>
        <p:guide orient="horz" pos="572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3085C-86F5-44F1-97E5-4C8A4E1685C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58064-44C3-47E3-8687-77D32645B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0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58064-44C3-47E3-8687-77D32645BB6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4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395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0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26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2596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07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3EB62-01C0-980F-00FB-D0323527D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D6B2E7-79C1-B0B5-FC49-39FD3090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A3312C-F97D-F884-7357-12C60414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2B08-D37C-44B1-9048-D309865F2E2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DD7EFD-72E3-CCC1-6294-2C66B734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8A6423D-4584-7380-4792-7D5E04CC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9CC15-000D-470A-A0F0-554F85DF4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345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362" y="3025031"/>
            <a:ext cx="10152379" cy="574453"/>
          </a:xfrm>
        </p:spPr>
        <p:txBody>
          <a:bodyPr/>
          <a:lstStyle/>
          <a:p>
            <a:r>
              <a:rPr lang="en-US" b="1" dirty="0">
                <a:solidFill>
                  <a:srgbClr val="FF5900"/>
                </a:solidFill>
              </a:rPr>
              <a:t>Essential Concepts of </a:t>
            </a:r>
            <a:r>
              <a:rPr lang="en-US" b="1" dirty="0" err="1">
                <a:solidFill>
                  <a:srgbClr val="FF5900"/>
                </a:solidFill>
              </a:rPr>
              <a:t>Redux</a:t>
            </a:r>
            <a:endParaRPr lang="en-IN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273" y="422508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Reducer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07" y="1509712"/>
            <a:ext cx="2581275" cy="1762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20" y="1509712"/>
            <a:ext cx="2590800" cy="194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170" y="3559627"/>
            <a:ext cx="2600325" cy="1571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410" y="3531051"/>
            <a:ext cx="24955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8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18" y="432555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Why this architecture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82" y="1481201"/>
            <a:ext cx="7218328" cy="399105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873451" y="1868993"/>
            <a:ext cx="3255665" cy="7027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506119" y="1979525"/>
            <a:ext cx="954593" cy="2502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134330" y="2301073"/>
            <a:ext cx="849085" cy="2351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73451" y="1678075"/>
            <a:ext cx="3898759" cy="893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235191" y="1336431"/>
            <a:ext cx="3788229" cy="1055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79147" y="3396343"/>
            <a:ext cx="4481565" cy="241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225521" y="4411226"/>
            <a:ext cx="5797899" cy="241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4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14" y="452652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Recap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392" y="1148923"/>
            <a:ext cx="84774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In this video, you learned that:</a:t>
            </a:r>
          </a:p>
          <a:p>
            <a:endParaRPr lang="en-IN" sz="2000" dirty="0" smtClean="0"/>
          </a:p>
          <a:p>
            <a:r>
              <a:rPr lang="en-IN" sz="2000" dirty="0" smtClean="0"/>
              <a:t>• The action object describes the action that needs to be</a:t>
            </a:r>
          </a:p>
          <a:p>
            <a:r>
              <a:rPr lang="en-IN" sz="2000" dirty="0" smtClean="0"/>
              <a:t>   performed</a:t>
            </a:r>
          </a:p>
          <a:p>
            <a:r>
              <a:rPr lang="en-IN" sz="2000" dirty="0" smtClean="0"/>
              <a:t>• The store maintains all of the application’s current states</a:t>
            </a:r>
          </a:p>
          <a:p>
            <a:r>
              <a:rPr lang="en-IN" sz="2000" dirty="0" smtClean="0"/>
              <a:t>• A reducer teds the store how to change the state</a:t>
            </a:r>
          </a:p>
          <a:p>
            <a:r>
              <a:rPr lang="en-IN" sz="2000" dirty="0" smtClean="0"/>
              <a:t>• The dispatching action process entails using an action creator</a:t>
            </a:r>
          </a:p>
          <a:p>
            <a:r>
              <a:rPr lang="en-IN" sz="2000" dirty="0" smtClean="0"/>
              <a:t>  function, which returns the action object and sends the object</a:t>
            </a:r>
          </a:p>
          <a:p>
            <a:r>
              <a:rPr lang="en-IN" sz="2000" dirty="0" smtClean="0"/>
              <a:t>  to the store using a dispatch function</a:t>
            </a:r>
          </a:p>
          <a:p>
            <a:r>
              <a:rPr lang="en-IN" sz="2000" dirty="0" smtClean="0"/>
              <a:t>• The </a:t>
            </a:r>
            <a:r>
              <a:rPr lang="en-IN" sz="2000" dirty="0" err="1" smtClean="0"/>
              <a:t>Redux</a:t>
            </a:r>
            <a:r>
              <a:rPr lang="en-IN" sz="2000" dirty="0" smtClean="0"/>
              <a:t> architecture makes states predictable because</a:t>
            </a:r>
          </a:p>
          <a:p>
            <a:r>
              <a:rPr lang="en-IN" sz="2000" dirty="0"/>
              <a:t> </a:t>
            </a:r>
            <a:r>
              <a:rPr lang="en-IN" sz="2000" dirty="0" smtClean="0"/>
              <a:t>  changes are exp</a:t>
            </a:r>
            <a:r>
              <a:rPr lang="en-IN" sz="2000" dirty="0"/>
              <a:t>l</a:t>
            </a:r>
            <a:r>
              <a:rPr lang="en-IN" sz="2000" dirty="0" smtClean="0"/>
              <a:t>icit through actions, reducers, and the</a:t>
            </a:r>
          </a:p>
          <a:p>
            <a:r>
              <a:rPr lang="en-IN" sz="2000" dirty="0" smtClean="0"/>
              <a:t>   application store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545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47" y="1833666"/>
            <a:ext cx="1838325" cy="28289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9809" y="442603"/>
            <a:ext cx="10152379" cy="574453"/>
          </a:xfrm>
        </p:spPr>
        <p:txBody>
          <a:bodyPr/>
          <a:lstStyle/>
          <a:p>
            <a:r>
              <a:rPr lang="en-US" dirty="0" smtClean="0"/>
              <a:t>What you will learn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32" y="1877731"/>
            <a:ext cx="1771650" cy="2838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44" y="1857478"/>
            <a:ext cx="175260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306" y="1877731"/>
            <a:ext cx="17811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6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127" y="442604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Why </a:t>
            </a:r>
            <a:r>
              <a:rPr lang="en-US" dirty="0" err="1" smtClean="0">
                <a:solidFill>
                  <a:srgbClr val="FF5900"/>
                </a:solidFill>
              </a:rPr>
              <a:t>Redux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95" y="2031493"/>
            <a:ext cx="7877175" cy="885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95" y="3064979"/>
            <a:ext cx="787717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95" y="4079415"/>
            <a:ext cx="79629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461" y="437036"/>
            <a:ext cx="10152379" cy="574453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Redux</a:t>
            </a:r>
            <a:r>
              <a:rPr lang="en-US" sz="36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</a:t>
            </a:r>
            <a:endParaRPr lang="en-IN" sz="36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39652" y="3020890"/>
            <a:ext cx="8983226" cy="1175657"/>
          </a:xfrm>
          <a:prstGeom prst="roundRect">
            <a:avLst/>
          </a:prstGeom>
          <a:solidFill>
            <a:schemeClr val="bg1"/>
          </a:solidFill>
          <a:ln>
            <a:solidFill>
              <a:srgbClr val="8F3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</a:t>
            </a:r>
          </a:p>
          <a:p>
            <a:pPr algn="ctr"/>
            <a:r>
              <a:rPr lang="en-US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that indicates state change intent</a:t>
            </a: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39652" y="4555486"/>
            <a:ext cx="8983226" cy="1175657"/>
          </a:xfrm>
          <a:prstGeom prst="roundRect">
            <a:avLst/>
          </a:prstGeom>
          <a:solidFill>
            <a:schemeClr val="bg1"/>
          </a:solidFill>
          <a:ln>
            <a:solidFill>
              <a:srgbClr val="AE14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Reducer: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Specifies how to change the state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39652" y="1486294"/>
            <a:ext cx="8983226" cy="1175657"/>
          </a:xfrm>
          <a:prstGeom prst="roundRect">
            <a:avLst/>
          </a:prstGeom>
          <a:solidFill>
            <a:schemeClr val="bg1"/>
          </a:solidFill>
          <a:ln>
            <a:solidFill>
              <a:srgbClr val="8F33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Store: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current states in the app</a:t>
            </a:r>
          </a:p>
        </p:txBody>
      </p:sp>
    </p:spTree>
    <p:extLst>
      <p:ext uri="{BB962C8B-B14F-4D97-AF65-F5344CB8AC3E}">
        <p14:creationId xmlns:p14="http://schemas.microsoft.com/office/powerpoint/2010/main" val="384630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21" y="472748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Shopping cart example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0" y="3155128"/>
            <a:ext cx="1524000" cy="96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580" y="3340866"/>
            <a:ext cx="187642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411" y="3113260"/>
            <a:ext cx="15811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2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224" y="472749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Shopping cart example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75" y="3046795"/>
            <a:ext cx="1762125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209" y="3275395"/>
            <a:ext cx="2162175" cy="809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982" y="3087406"/>
            <a:ext cx="12287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56" y="482797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Dispatching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652" y="2937991"/>
            <a:ext cx="5295900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22" y="1838325"/>
            <a:ext cx="2038350" cy="7334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9322" y="312810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 smtClean="0"/>
              <a:t>Action creator:</a:t>
            </a:r>
          </a:p>
          <a:p>
            <a:endParaRPr lang="en-IN" sz="2000" dirty="0" smtClean="0"/>
          </a:p>
          <a:p>
            <a:r>
              <a:rPr lang="en-IN" sz="2000" dirty="0" smtClean="0"/>
              <a:t>add Item ( ) function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8280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465" y="412459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Store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59" y="1021272"/>
            <a:ext cx="377190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537" y="2815450"/>
            <a:ext cx="6534150" cy="1181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199" y="4653067"/>
            <a:ext cx="6600825" cy="8477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687745" y="2176968"/>
            <a:ext cx="1014884" cy="57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87262" y="3996550"/>
            <a:ext cx="10048" cy="5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75385" y="4057475"/>
            <a:ext cx="10048" cy="5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734071" y="4036031"/>
            <a:ext cx="10048" cy="5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504466" y="4015935"/>
            <a:ext cx="10048" cy="5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524626" y="1971886"/>
            <a:ext cx="10048" cy="5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369066" y="1952252"/>
            <a:ext cx="10048" cy="565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425732" y="2176968"/>
            <a:ext cx="844061" cy="57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60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15" y="442604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Action object properties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67" y="1727898"/>
            <a:ext cx="1800225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860" y="2571750"/>
            <a:ext cx="1695450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88" y="3627611"/>
            <a:ext cx="1685925" cy="828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412" y="4580111"/>
            <a:ext cx="1419225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627611"/>
            <a:ext cx="14478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4043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63</TotalTime>
  <Words>155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Essential Concepts of Redux</vt:lpstr>
      <vt:lpstr>What you will learn </vt:lpstr>
      <vt:lpstr>Why Redux</vt:lpstr>
      <vt:lpstr>Redux elements</vt:lpstr>
      <vt:lpstr>Shopping cart example</vt:lpstr>
      <vt:lpstr>Shopping cart example</vt:lpstr>
      <vt:lpstr>Dispatching</vt:lpstr>
      <vt:lpstr>Store</vt:lpstr>
      <vt:lpstr>Action object properties</vt:lpstr>
      <vt:lpstr>Reducer</vt:lpstr>
      <vt:lpstr>Why this architecture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Concepts of Redux</dc:title>
  <dc:creator>dell</dc:creator>
  <cp:lastModifiedBy>Admin</cp:lastModifiedBy>
  <cp:revision>7</cp:revision>
  <dcterms:created xsi:type="dcterms:W3CDTF">2025-03-11T06:48:44Z</dcterms:created>
  <dcterms:modified xsi:type="dcterms:W3CDTF">2025-03-13T12:05:44Z</dcterms:modified>
</cp:coreProperties>
</file>