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18"/>
    <a:srgbClr val="F184B5"/>
    <a:srgbClr val="BD99FD"/>
    <a:srgbClr val="EFFEFF"/>
    <a:srgbClr val="DBFBFB"/>
    <a:srgbClr val="47B2FB"/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28"/>
      </p:cViewPr>
      <p:guideLst>
        <p:guide orient="horz" pos="572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689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261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891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2308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055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B24B4A-3511-8D2C-830B-9AD1DD971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501A3AD-4F0F-C6AE-C6A4-3F56E38D2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FDAA5ED-ADD5-2871-4E6B-BB809632F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FA7E5-A2C8-477D-A712-05C62043A4C3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4A37B6-14ED-F7DF-2A83-A2DEFE39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C49E44-54A4-F232-6F03-3FE00E8E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220C1-E0D7-4DB6-A09D-ABFA9BC8C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99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36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4385" y="2571750"/>
            <a:ext cx="10152379" cy="574453"/>
          </a:xfrm>
        </p:spPr>
        <p:txBody>
          <a:bodyPr/>
          <a:lstStyle/>
          <a:p>
            <a:r>
              <a:rPr lang="en-US" b="1" dirty="0" smtClean="0">
                <a:solidFill>
                  <a:srgbClr val="FF5900"/>
                </a:solidFill>
              </a:rPr>
              <a:t>HOOKS</a:t>
            </a:r>
            <a:endParaRPr lang="en-IN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9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34" y="462700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Recap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39779" y="1591051"/>
            <a:ext cx="789465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this video, you learned that:</a:t>
            </a:r>
          </a:p>
          <a:p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Hooks provide function components with the same capabilities as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class components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Hooks enable you to write simpler, more readable, and a lesser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amount of code, providing more complex </a:t>
            </a:r>
            <a:r>
              <a:rPr lang="en-IN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behaviors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improving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performance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You must call hooks at the top of a tree and cannot call them from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regular or nested functions or inside Loops or conditions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Standard hooks include use state, use  effect</a:t>
            </a:r>
            <a:r>
              <a:rPr lang="en-IN" sz="2000" smtClean="0">
                <a:latin typeface="Arial" panose="020B0604020202020204" pitchFamily="34" charset="0"/>
                <a:cs typeface="Arial" panose="020B0604020202020204" pitchFamily="34" charset="0"/>
              </a:rPr>
              <a:t>, use context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use  reducer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And finally, you can add unique functionality using custom hooks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92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353" y="42601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28" y="1858260"/>
            <a:ext cx="9572428" cy="326224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901070" y="1858260"/>
            <a:ext cx="128472" cy="31709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76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79" y="468543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5900"/>
                </a:solidFill>
              </a:rPr>
              <a:t>Introduction and Purpose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4434555" y="2392326"/>
            <a:ext cx="2222204" cy="2169042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970" y="2837121"/>
            <a:ext cx="1104900" cy="10668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581" y="2094614"/>
            <a:ext cx="2028825" cy="3200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1669" y="2008889"/>
            <a:ext cx="1943100" cy="3286125"/>
          </a:xfrm>
          <a:prstGeom prst="rect">
            <a:avLst/>
          </a:prstGeom>
        </p:spPr>
      </p:pic>
      <p:cxnSp>
        <p:nvCxnSpPr>
          <p:cNvPr id="14" name="Elbow Connector 13"/>
          <p:cNvCxnSpPr/>
          <p:nvPr/>
        </p:nvCxnSpPr>
        <p:spPr>
          <a:xfrm flipV="1">
            <a:off x="6762307" y="2286000"/>
            <a:ext cx="1020726" cy="691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762307" y="3651951"/>
            <a:ext cx="10207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>
            <a:off x="6432698" y="4423144"/>
            <a:ext cx="1265274" cy="5528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338623" y="3476847"/>
            <a:ext cx="818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rot="10800000">
            <a:off x="3413051" y="2392327"/>
            <a:ext cx="1021504" cy="3402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3413051" y="4263655"/>
            <a:ext cx="1021504" cy="5954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2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924" y="468543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Advantages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803468"/>
            <a:ext cx="4108886" cy="37203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821" y="1876529"/>
            <a:ext cx="4173834" cy="34943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946556" y="1803468"/>
            <a:ext cx="1959429" cy="387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3667649" y="1728316"/>
            <a:ext cx="4843306" cy="3014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Isosceles Triangle 8"/>
          <p:cNvSpPr/>
          <p:nvPr/>
        </p:nvSpPr>
        <p:spPr>
          <a:xfrm>
            <a:off x="4441371" y="3155182"/>
            <a:ext cx="874207" cy="1065126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6521380" y="5275385"/>
            <a:ext cx="2753249" cy="743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657978" y="5164853"/>
            <a:ext cx="3657600" cy="7837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Flowchart: Connector 12"/>
          <p:cNvSpPr/>
          <p:nvPr/>
        </p:nvSpPr>
        <p:spPr>
          <a:xfrm>
            <a:off x="4330840" y="2964264"/>
            <a:ext cx="401934" cy="321547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60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18" y="432555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Best practices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740" y="1418753"/>
            <a:ext cx="2076450" cy="3819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96" y="2079904"/>
            <a:ext cx="2714625" cy="2924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7731" y="1746371"/>
            <a:ext cx="2667000" cy="29432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47279" y="2652765"/>
            <a:ext cx="391886" cy="2351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275763" y="2361363"/>
            <a:ext cx="110427" cy="23282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155883" y="3114989"/>
            <a:ext cx="305585" cy="1748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611815" y="3541991"/>
            <a:ext cx="222006" cy="19645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6686863" y="2290396"/>
            <a:ext cx="402458" cy="56270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209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21" y="462700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For use with</a:t>
            </a:r>
            <a:endParaRPr lang="en-IN" dirty="0">
              <a:solidFill>
                <a:srgbClr val="FF6918"/>
              </a:solidFill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4335551" y="2574453"/>
            <a:ext cx="2404828" cy="2304858"/>
          </a:xfrm>
          <a:prstGeom prst="flowChartConnector">
            <a:avLst/>
          </a:prstGeom>
          <a:solidFill>
            <a:srgbClr val="DBFB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Requires: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4804435" y="1163022"/>
            <a:ext cx="1467059" cy="1285561"/>
          </a:xfrm>
          <a:prstGeom prst="flowChartConnector">
            <a:avLst/>
          </a:prstGeom>
          <a:solidFill>
            <a:srgbClr val="BD99F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dirty="0" smtClean="0">
                <a:solidFill>
                  <a:schemeClr val="tx1"/>
                </a:solidFill>
              </a:rPr>
              <a:t> v6 platform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Flowchart: Connector 7"/>
          <p:cNvSpPr/>
          <p:nvPr/>
        </p:nvSpPr>
        <p:spPr>
          <a:xfrm>
            <a:off x="4922406" y="5013740"/>
            <a:ext cx="1467059" cy="1285561"/>
          </a:xfrm>
          <a:prstGeom prst="flowChartConnector">
            <a:avLst/>
          </a:prstGeom>
          <a:solidFill>
            <a:srgbClr val="47B2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NPM v5.2 or higher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owchart: Connector 8"/>
          <p:cNvSpPr/>
          <p:nvPr/>
        </p:nvSpPr>
        <p:spPr>
          <a:xfrm>
            <a:off x="6655318" y="3973302"/>
            <a:ext cx="1914523" cy="1683218"/>
          </a:xfrm>
          <a:prstGeom prst="flowChartConnector">
            <a:avLst/>
          </a:prstGeom>
          <a:solidFill>
            <a:srgbClr val="F184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up the app with create-react app tool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7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660" y="422507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Common hooks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38" y="3872190"/>
            <a:ext cx="8336520" cy="1376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37" y="2646064"/>
            <a:ext cx="1191410" cy="10955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334" y="2649246"/>
            <a:ext cx="1028857" cy="10923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778" y="2646064"/>
            <a:ext cx="1103121" cy="10279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1486" y="2718751"/>
            <a:ext cx="1018836" cy="904360"/>
          </a:xfrm>
          <a:prstGeom prst="rect">
            <a:avLst/>
          </a:prstGeom>
        </p:spPr>
      </p:pic>
      <p:sp>
        <p:nvSpPr>
          <p:cNvPr id="11" name="Isosceles Triangle 10"/>
          <p:cNvSpPr/>
          <p:nvPr/>
        </p:nvSpPr>
        <p:spPr>
          <a:xfrm>
            <a:off x="5734598" y="2571750"/>
            <a:ext cx="153736" cy="2961317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/>
          <p:cNvSpPr/>
          <p:nvPr/>
        </p:nvSpPr>
        <p:spPr>
          <a:xfrm>
            <a:off x="6387741" y="2175150"/>
            <a:ext cx="295327" cy="67324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Isosceles Triangle 13"/>
          <p:cNvSpPr/>
          <p:nvPr/>
        </p:nvSpPr>
        <p:spPr>
          <a:xfrm>
            <a:off x="5074418" y="3275763"/>
            <a:ext cx="160773" cy="46585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Isosceles Triangle 14"/>
          <p:cNvSpPr/>
          <p:nvPr/>
        </p:nvSpPr>
        <p:spPr>
          <a:xfrm>
            <a:off x="7399512" y="2848390"/>
            <a:ext cx="160773" cy="46585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3587262" y="5104563"/>
            <a:ext cx="4119824" cy="7938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6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031" y="452652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Writing custom hooks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63" y="1609986"/>
            <a:ext cx="4431026" cy="36754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flipH="1" flipV="1">
            <a:off x="3104941" y="3346101"/>
            <a:ext cx="3717890" cy="31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93" y="1609986"/>
            <a:ext cx="4631763" cy="35854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22831" y="3185327"/>
            <a:ext cx="4561425" cy="3165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1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466" y="472749"/>
            <a:ext cx="10152379" cy="574453"/>
          </a:xfrm>
        </p:spPr>
        <p:txBody>
          <a:bodyPr/>
          <a:lstStyle/>
          <a:p>
            <a:r>
              <a:rPr lang="en-US" dirty="0" smtClean="0">
                <a:solidFill>
                  <a:srgbClr val="FF6918"/>
                </a:solidFill>
              </a:rPr>
              <a:t>Example of hooks</a:t>
            </a:r>
            <a:endParaRPr lang="en-IN" dirty="0">
              <a:solidFill>
                <a:srgbClr val="FF6918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95" y="1314135"/>
            <a:ext cx="7813798" cy="432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462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46</TotalTime>
  <Words>143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HOOKS</vt:lpstr>
      <vt:lpstr>What you will learn</vt:lpstr>
      <vt:lpstr>Introduction and Purpose</vt:lpstr>
      <vt:lpstr>Advantages</vt:lpstr>
      <vt:lpstr>Best practices</vt:lpstr>
      <vt:lpstr>For use with</vt:lpstr>
      <vt:lpstr>Common hooks</vt:lpstr>
      <vt:lpstr>Writing custom hooks</vt:lpstr>
      <vt:lpstr>Example of hooks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HOOKS</dc:title>
  <dc:creator>dell</dc:creator>
  <cp:lastModifiedBy>Admin</cp:lastModifiedBy>
  <cp:revision>6</cp:revision>
  <dcterms:created xsi:type="dcterms:W3CDTF">2025-03-10T17:19:47Z</dcterms:created>
  <dcterms:modified xsi:type="dcterms:W3CDTF">2025-03-13T12:47:16Z</dcterms:modified>
</cp:coreProperties>
</file>