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32"/>
      </p:cViewPr>
      <p:guideLst>
        <p:guide orient="horz" pos="572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302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98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237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782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1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534B6D-1318-223C-B15E-879F07F8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1BE49D-8EDA-EC63-ACA5-6C792449A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940115-DB95-5CEC-D4D4-56C11C01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3361E-BAB7-4F8D-AB18-83C18A5F1347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1FF7EB-A40E-48E1-5F54-6606B6D8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0F91B7-ECBB-5F78-0BA6-779A34E1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81-82DC-439C-9897-8BECE8B31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31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737" y="2813447"/>
            <a:ext cx="10152379" cy="615553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6918"/>
                </a:solidFill>
              </a:rPr>
              <a:t>Implementing Forms</a:t>
            </a:r>
            <a:endParaRPr lang="en-IN" sz="4000" b="1" dirty="0">
              <a:solidFill>
                <a:srgbClr val="FF69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9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2604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Controlled components</a:t>
            </a:r>
            <a:endParaRPr lang="en-IN" dirty="0">
              <a:solidFill>
                <a:srgbClr val="FF691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1617" y="1502239"/>
            <a:ext cx="5848141" cy="139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 write Logic to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 state changes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988" y="4712007"/>
            <a:ext cx="5848141" cy="139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onChange events</a:t>
            </a:r>
          </a:p>
          <a:p>
            <a:pPr algn="ctr"/>
            <a:r>
              <a:rPr lang="nb-NO" dirty="0" smtClean="0">
                <a:solidFill>
                  <a:schemeClr val="tx1"/>
                </a:solidFill>
              </a:rPr>
              <a:t>setState() for input</a:t>
            </a:r>
          </a:p>
          <a:p>
            <a:pPr algn="ctr"/>
            <a:r>
              <a:rPr lang="nb-NO" dirty="0" smtClean="0">
                <a:solidFill>
                  <a:schemeClr val="tx1"/>
                </a:solidFill>
              </a:rPr>
              <a:t>Event handlers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5072" y="3107123"/>
            <a:ext cx="5848141" cy="139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The state stores the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data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4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0" y="416558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React hook form library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45" y="1723083"/>
            <a:ext cx="8322680" cy="36125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72967" y="1758462"/>
            <a:ext cx="4471517" cy="602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63024" y="2170444"/>
            <a:ext cx="2220686" cy="693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3928905" y="4451420"/>
            <a:ext cx="2703007" cy="15373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788229" y="3727938"/>
            <a:ext cx="582804" cy="20498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572000" y="1627833"/>
            <a:ext cx="452176" cy="7335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084088" y="2692958"/>
            <a:ext cx="1457011" cy="8364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563" y="45265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Recap</a:t>
            </a:r>
            <a:endParaRPr lang="en-IN" dirty="0">
              <a:solidFill>
                <a:srgbClr val="FF691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3563" y="1315390"/>
            <a:ext cx="96531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In this video, you Learned that:</a:t>
            </a:r>
          </a:p>
          <a:p>
            <a:endParaRPr lang="en-IN" dirty="0" smtClean="0"/>
          </a:p>
          <a:p>
            <a:r>
              <a:rPr lang="en-IN" dirty="0" smtClean="0"/>
              <a:t>• Forms provide a way for users to interact with data in a web application</a:t>
            </a:r>
          </a:p>
          <a:p>
            <a:endParaRPr lang="en-IN" dirty="0" smtClean="0"/>
          </a:p>
          <a:p>
            <a:r>
              <a:rPr lang="en-IN" dirty="0" smtClean="0"/>
              <a:t>• Forms usually require input fields, submission Logic, and validation rules</a:t>
            </a:r>
          </a:p>
          <a:p>
            <a:r>
              <a:rPr lang="en-IN" dirty="0" smtClean="0"/>
              <a:t>  to handle user interactions</a:t>
            </a:r>
          </a:p>
          <a:p>
            <a:endParaRPr lang="en-IN" dirty="0" smtClean="0"/>
          </a:p>
          <a:p>
            <a:r>
              <a:rPr lang="en-IN" dirty="0" smtClean="0"/>
              <a:t>• The browser keeps track of  data and the state of elements with the DOM</a:t>
            </a:r>
          </a:p>
          <a:p>
            <a:r>
              <a:rPr lang="en-IN" dirty="0" smtClean="0"/>
              <a:t>  in uncontrolled components </a:t>
            </a:r>
          </a:p>
          <a:p>
            <a:endParaRPr lang="en-IN" dirty="0" smtClean="0"/>
          </a:p>
          <a:p>
            <a:r>
              <a:rPr lang="en-IN" dirty="0" smtClean="0"/>
              <a:t>• Controlled components require you to explicitly manage the UI input data</a:t>
            </a:r>
          </a:p>
          <a:p>
            <a:r>
              <a:rPr lang="en-IN" dirty="0" smtClean="0"/>
              <a:t>  with the component’s state</a:t>
            </a:r>
          </a:p>
          <a:p>
            <a:endParaRPr lang="en-IN" dirty="0" smtClean="0"/>
          </a:p>
          <a:p>
            <a:r>
              <a:rPr lang="en-IN" dirty="0" smtClean="0"/>
              <a:t>• The React hook form Library optimizes performance by reducing the</a:t>
            </a:r>
          </a:p>
          <a:p>
            <a:r>
              <a:rPr lang="en-IN" dirty="0" smtClean="0"/>
              <a:t>number of times a component renders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3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563" y="41245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What you will learn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63" y="1845285"/>
            <a:ext cx="9131214" cy="330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27" y="45265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Form introduction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29" y="1683779"/>
            <a:ext cx="9329456" cy="1775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92" y="3976478"/>
            <a:ext cx="9415011" cy="1771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38470" y="1366576"/>
            <a:ext cx="4200211" cy="532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38470" y="3205424"/>
            <a:ext cx="5054321" cy="89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381081" y="5476352"/>
            <a:ext cx="5647174" cy="944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9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1" y="42250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Handling forms</a:t>
            </a:r>
            <a:endParaRPr lang="en-IN" dirty="0">
              <a:solidFill>
                <a:srgbClr val="FF6918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230734" y="1901649"/>
            <a:ext cx="3657600" cy="3456633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46" y="2815577"/>
            <a:ext cx="1400175" cy="1628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9091" y="2248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Submission</a:t>
            </a:r>
          </a:p>
          <a:p>
            <a:r>
              <a:rPr lang="en-IN" dirty="0" smtClean="0"/>
              <a:t> logic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19091" y="44443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Data</a:t>
            </a:r>
          </a:p>
          <a:p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68987" y="476751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Input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24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21" y="432556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HTML versus React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10" y="2031598"/>
            <a:ext cx="4110352" cy="3012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44" y="1993754"/>
            <a:ext cx="4236218" cy="30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369" y="45265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Submission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9" y="1409438"/>
            <a:ext cx="4958757" cy="4289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26" y="2708187"/>
            <a:ext cx="5048773" cy="22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1" y="47274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Validation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77" y="1447485"/>
            <a:ext cx="5523767" cy="4186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68" y="1564556"/>
            <a:ext cx="3669742" cy="395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25" y="432555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Uncontrolled versus controlled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65" y="1798811"/>
            <a:ext cx="4798849" cy="3265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912" y="1712562"/>
            <a:ext cx="4473871" cy="32427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9147" y="1567543"/>
            <a:ext cx="293176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591719" y="2873829"/>
            <a:ext cx="2059912" cy="2502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06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21" y="432555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Uncontrolled components</a:t>
            </a:r>
            <a:endParaRPr lang="en-IN" dirty="0">
              <a:solidFill>
                <a:srgbClr val="FF691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1617" y="1502239"/>
            <a:ext cx="5848141" cy="139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</a:rPr>
              <a:t>Browser hand Les form elements</a:t>
            </a:r>
          </a:p>
          <a:p>
            <a:pPr algn="ctr"/>
            <a:r>
              <a:rPr lang="en-IN" smtClean="0">
                <a:solidFill>
                  <a:schemeClr val="tx1"/>
                </a:solidFill>
              </a:rPr>
              <a:t> Data stored by the DOM</a:t>
            </a:r>
          </a:p>
          <a:p>
            <a:pPr algn="ctr"/>
            <a:r>
              <a:rPr lang="en-IN" smtClean="0">
                <a:solidFill>
                  <a:schemeClr val="tx1"/>
                </a:solidFill>
              </a:rPr>
              <a:t> Input updates automatically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3195075"/>
            <a:ext cx="5848141" cy="139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Requires “ref” functions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to get form in put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8622" y="4887911"/>
            <a:ext cx="5848141" cy="1395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 event handlers are needed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for state changes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528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64</TotalTime>
  <Words>180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Implementing Forms</vt:lpstr>
      <vt:lpstr>What you will learn</vt:lpstr>
      <vt:lpstr>Form introduction</vt:lpstr>
      <vt:lpstr>Handling forms</vt:lpstr>
      <vt:lpstr>HTML versus React</vt:lpstr>
      <vt:lpstr>Submission</vt:lpstr>
      <vt:lpstr>Validation</vt:lpstr>
      <vt:lpstr>Uncontrolled versus controlled</vt:lpstr>
      <vt:lpstr>Uncontrolled components</vt:lpstr>
      <vt:lpstr>Controlled components</vt:lpstr>
      <vt:lpstr>React hook form library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Forms</dc:title>
  <dc:creator>dell</dc:creator>
  <cp:lastModifiedBy>Admin</cp:lastModifiedBy>
  <cp:revision>7</cp:revision>
  <dcterms:created xsi:type="dcterms:W3CDTF">2025-03-10T17:54:36Z</dcterms:created>
  <dcterms:modified xsi:type="dcterms:W3CDTF">2025-03-13T13:43:13Z</dcterms:modified>
</cp:coreProperties>
</file>