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8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898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7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66482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43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B0428-A4FD-D34A-2C8E-B2178830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1F90948-0716-9E71-C798-02DF39A57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0E259E-A9B6-74DB-B03F-8A24CD36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653F-5159-4CB1-8D7A-69F854B43E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E7CA1-EDE7-C301-23C3-FBBA4FFE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C819F0-15F7-E2F9-6B4E-D6A22E82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547D-7BF7-48AB-8D90-CDE3876BA6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22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2974789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Introduction to </a:t>
            </a:r>
            <a:r>
              <a:rPr lang="en-IN" dirty="0" err="1"/>
              <a:t>Redux</a:t>
            </a:r>
            <a:r>
              <a:rPr lang="en-IN" dirty="0"/>
              <a:t> </a:t>
            </a:r>
            <a:r>
              <a:rPr lang="en-IN" dirty="0" err="1"/>
              <a:t>ToolKit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85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3" y="1451429"/>
            <a:ext cx="98697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In the context of React, the </a:t>
            </a:r>
            <a:r>
              <a:rPr lang="en-US" dirty="0" err="1" smtClean="0"/>
              <a:t>Redux</a:t>
            </a:r>
            <a:r>
              <a:rPr lang="en-US" dirty="0" smtClean="0"/>
              <a:t> toolkit (RTK) is an official package, the </a:t>
            </a:r>
            <a:r>
              <a:rPr lang="en-US" dirty="0" err="1" smtClean="0"/>
              <a:t>Redux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team provides, to simplify </a:t>
            </a:r>
            <a:r>
              <a:rPr lang="en-US" dirty="0" err="1" smtClean="0"/>
              <a:t>Redux</a:t>
            </a:r>
            <a:r>
              <a:rPr lang="en-US" dirty="0" smtClean="0"/>
              <a:t> development and make it more efficient 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Redux</a:t>
            </a:r>
            <a:r>
              <a:rPr lang="en-US" dirty="0" smtClean="0"/>
              <a:t> toolkit provides a </a:t>
            </a:r>
            <a:r>
              <a:rPr lang="en-US" dirty="0" err="1" smtClean="0"/>
              <a:t>configureStore</a:t>
            </a:r>
            <a:r>
              <a:rPr lang="en-US" dirty="0" smtClean="0"/>
              <a:t>() function that combines several pieces of 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setup logic into a single function call 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Redux</a:t>
            </a:r>
            <a:r>
              <a:rPr lang="en-US" dirty="0" smtClean="0"/>
              <a:t> toolkit introduces the </a:t>
            </a:r>
            <a:r>
              <a:rPr lang="en-US" dirty="0" err="1" smtClean="0"/>
              <a:t>createSlice</a:t>
            </a:r>
            <a:r>
              <a:rPr lang="en-US" dirty="0" smtClean="0"/>
              <a:t>() function, which allows developers to </a:t>
            </a:r>
          </a:p>
          <a:p>
            <a:r>
              <a:rPr lang="en-US" dirty="0" smtClean="0"/>
              <a:t>define "slice reducers" that automatically handle immutable updates to the state </a:t>
            </a:r>
          </a:p>
          <a:p>
            <a:r>
              <a:rPr lang="en-US" dirty="0" smtClean="0"/>
              <a:t>• A slice in the </a:t>
            </a:r>
            <a:r>
              <a:rPr lang="en-US" dirty="0" err="1" smtClean="0"/>
              <a:t>Redux</a:t>
            </a:r>
            <a:r>
              <a:rPr lang="en-US" dirty="0" smtClean="0"/>
              <a:t> toolkit represents a piece of your application state and the </a:t>
            </a:r>
          </a:p>
          <a:p>
            <a:r>
              <a:rPr lang="en-US" dirty="0" smtClean="0"/>
              <a:t>logic to update it </a:t>
            </a:r>
          </a:p>
          <a:p>
            <a:r>
              <a:rPr lang="en-US" dirty="0" smtClean="0"/>
              <a:t>• The </a:t>
            </a:r>
            <a:r>
              <a:rPr lang="en-US" dirty="0" err="1" smtClean="0"/>
              <a:t>Redux</a:t>
            </a:r>
            <a:r>
              <a:rPr lang="en-US" dirty="0" smtClean="0"/>
              <a:t> store is a single JavaScript object that holds the complete state tree of </a:t>
            </a:r>
          </a:p>
          <a:p>
            <a:r>
              <a:rPr lang="en-US" dirty="0" smtClean="0"/>
              <a:t>your 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31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053" y="362217"/>
            <a:ext cx="10152379" cy="574453"/>
          </a:xfrm>
        </p:spPr>
        <p:txBody>
          <a:bodyPr/>
          <a:lstStyle/>
          <a:p>
            <a:r>
              <a:rPr lang="en-IN" dirty="0"/>
              <a:t>What you will learn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46987" y="1753960"/>
            <a:ext cx="9698027" cy="3558269"/>
            <a:chOff x="643617" y="1753960"/>
            <a:chExt cx="9698027" cy="35582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17" y="1753960"/>
              <a:ext cx="9698027" cy="3558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946399" y="1797502"/>
              <a:ext cx="261258" cy="3108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56343" y="1797502"/>
              <a:ext cx="261258" cy="3108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974570" y="1797502"/>
              <a:ext cx="261258" cy="3108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736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Redux</a:t>
            </a:r>
            <a:r>
              <a:rPr lang="en-IN" dirty="0"/>
              <a:t> toolkit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72558" y="1392691"/>
            <a:ext cx="10446884" cy="4108223"/>
            <a:chOff x="910545" y="1392691"/>
            <a:chExt cx="10446884" cy="410822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545" y="1392691"/>
              <a:ext cx="9811994" cy="4108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368800" y="1712686"/>
              <a:ext cx="1219200" cy="75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45570" y="1523999"/>
              <a:ext cx="3095229" cy="1349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62200" y="2895602"/>
              <a:ext cx="3095229" cy="1349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69070" y="3040402"/>
              <a:ext cx="1219200" cy="907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0" y="3011374"/>
              <a:ext cx="2670629" cy="283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620975"/>
              <a:ext cx="2670629" cy="326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845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Redux</a:t>
            </a:r>
            <a:r>
              <a:rPr lang="en-IN" dirty="0"/>
              <a:t> toolkit utilities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4428" y="1515381"/>
            <a:ext cx="10483145" cy="3535589"/>
            <a:chOff x="576942" y="1515381"/>
            <a:chExt cx="10483145" cy="353558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42" y="1515381"/>
              <a:ext cx="10483145" cy="353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</p:pic>
        <p:sp>
          <p:nvSpPr>
            <p:cNvPr id="4" name="Rectangle 3"/>
            <p:cNvSpPr/>
            <p:nvPr/>
          </p:nvSpPr>
          <p:spPr>
            <a:xfrm>
              <a:off x="5687888" y="1669144"/>
              <a:ext cx="1641828" cy="1570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65371" y="3483429"/>
              <a:ext cx="1494972" cy="391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323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RTK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8545" y="1755095"/>
            <a:ext cx="10474910" cy="3789362"/>
            <a:chOff x="865867" y="1755095"/>
            <a:chExt cx="10474910" cy="378936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027" y="1755095"/>
              <a:ext cx="5701750" cy="3789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867" y="3042444"/>
              <a:ext cx="4059535" cy="121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56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Redux</a:t>
            </a:r>
            <a:r>
              <a:rPr lang="en-IN" dirty="0"/>
              <a:t> toolkit architecture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9314" y="1328964"/>
            <a:ext cx="10133372" cy="4317095"/>
            <a:chOff x="730703" y="1328964"/>
            <a:chExt cx="10133372" cy="431709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703" y="1328964"/>
              <a:ext cx="10133372" cy="4288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688114" y="2336800"/>
              <a:ext cx="2249714" cy="348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71886" y="2699659"/>
              <a:ext cx="667655" cy="294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28113" y="1524000"/>
              <a:ext cx="1045029" cy="53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71372" y="1603829"/>
              <a:ext cx="1045029" cy="5370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8591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Slices and store relationship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76010" y="1447565"/>
            <a:ext cx="9239980" cy="3879175"/>
            <a:chOff x="1480457" y="1447566"/>
            <a:chExt cx="9239980" cy="38791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0219" y="1447566"/>
              <a:ext cx="4090218" cy="387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80457" y="1973943"/>
              <a:ext cx="46272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Relationship Application </a:t>
              </a:r>
            </a:p>
            <a:p>
              <a:r>
                <a:rPr lang="en-US" dirty="0" smtClean="0"/>
                <a:t>• Slices define parts of the </a:t>
              </a:r>
            </a:p>
            <a:p>
              <a:r>
                <a:rPr lang="en-US" dirty="0" smtClean="0"/>
                <a:t>application state and logic to </a:t>
              </a:r>
            </a:p>
            <a:p>
              <a:r>
                <a:rPr lang="en-US" dirty="0" smtClean="0"/>
                <a:t>update them </a:t>
              </a:r>
            </a:p>
            <a:p>
              <a:r>
                <a:rPr lang="en-US" dirty="0" smtClean="0"/>
                <a:t>• Store combines slices to form </a:t>
              </a:r>
            </a:p>
            <a:p>
              <a:r>
                <a:rPr lang="en-US" dirty="0" smtClean="0"/>
                <a:t>application state tree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Slices and store relationship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92664" y="1451429"/>
            <a:ext cx="10606673" cy="3251200"/>
            <a:chOff x="674006" y="1451429"/>
            <a:chExt cx="10606673" cy="32512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06" y="1652588"/>
              <a:ext cx="10606673" cy="3050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3701142" y="1915886"/>
              <a:ext cx="783771" cy="1146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467599" y="1807030"/>
              <a:ext cx="783771" cy="1146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96229" y="1451429"/>
              <a:ext cx="1103085" cy="326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6114" y="1451429"/>
              <a:ext cx="1103085" cy="3265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60801" y="3235664"/>
              <a:ext cx="595084" cy="900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96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and store relationship example 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28" y="1543504"/>
            <a:ext cx="8530145" cy="3710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92791" y="1543504"/>
            <a:ext cx="406400" cy="3710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27439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28</TotalTime>
  <Words>183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GenAITheme3-whiteBG</vt:lpstr>
      <vt:lpstr>Introduction to Redux ToolKit </vt:lpstr>
      <vt:lpstr>What you will learn </vt:lpstr>
      <vt:lpstr>Introduction to Redux toolkit </vt:lpstr>
      <vt:lpstr>Redux toolkit utilities</vt:lpstr>
      <vt:lpstr>Installing RTK</vt:lpstr>
      <vt:lpstr>Redux toolkit architecture </vt:lpstr>
      <vt:lpstr>Slices and store relationship </vt:lpstr>
      <vt:lpstr>Slices and store relationship </vt:lpstr>
      <vt:lpstr>Slices and store relationship example 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Redux ToolKit </dc:title>
  <dc:creator>dell</dc:creator>
  <cp:lastModifiedBy>LENOVO</cp:lastModifiedBy>
  <cp:revision>11</cp:revision>
  <dcterms:created xsi:type="dcterms:W3CDTF">2025-03-11T07:26:40Z</dcterms:created>
  <dcterms:modified xsi:type="dcterms:W3CDTF">2025-03-13T13:21:50Z</dcterms:modified>
</cp:coreProperties>
</file>