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18"/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38" d="100"/>
          <a:sy n="38" d="100"/>
        </p:scale>
        <p:origin x="32" y="56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830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140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835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9670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41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D242E5-A5ED-CD44-F893-15C86DCB6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DA0271D-E094-9894-E696-FB92240B8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81C2F0-562D-51BB-16AF-509C3751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033F1-18CA-407D-9DBC-F6B213F2E29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476B7B-A32D-D54E-137B-FEB50099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9CC53C-22DF-FE8E-A435-CF00C779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B1B-4A0C-4AA4-B84E-FD5289099E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47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xmlns="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609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5D48962-A144-581E-8B45-5E35A96B1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1231106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rgbClr val="FF5900"/>
                </a:solidFill>
              </a:rPr>
              <a:t>Introduction to </a:t>
            </a:r>
            <a:br>
              <a:rPr lang="en-IN" sz="4000" dirty="0">
                <a:solidFill>
                  <a:srgbClr val="FF5900"/>
                </a:solidFill>
              </a:rPr>
            </a:br>
            <a:r>
              <a:rPr lang="en-IN" sz="4000" dirty="0">
                <a:solidFill>
                  <a:srgbClr val="FF5900"/>
                </a:solidFill>
              </a:rPr>
              <a:t>Redux </a:t>
            </a:r>
          </a:p>
        </p:txBody>
      </p:sp>
    </p:spTree>
    <p:extLst>
      <p:ext uri="{BB962C8B-B14F-4D97-AF65-F5344CB8AC3E}">
        <p14:creationId xmlns:p14="http://schemas.microsoft.com/office/powerpoint/2010/main" val="40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BB754B-0A5F-AD63-3AF0-D5ECEDB5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Benefits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A5A9448-F888-4BA8-927A-C415819C8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55" y="1447628"/>
            <a:ext cx="9106689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5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34FA5-E6A7-3D53-63F5-71464686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8CABEE-5B87-FED5-CE9C-E31B0908D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9405763" cy="51189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US" dirty="0"/>
              <a:t>• An application state holds data about the entire application, and </a:t>
            </a:r>
          </a:p>
          <a:p>
            <a:pPr>
              <a:lnSpc>
                <a:spcPct val="150000"/>
              </a:lnSpc>
            </a:pPr>
            <a:r>
              <a:rPr lang="en-US" dirty="0"/>
              <a:t>you can access this data from any particular component </a:t>
            </a:r>
          </a:p>
          <a:p>
            <a:pPr>
              <a:lnSpc>
                <a:spcPct val="150000"/>
              </a:lnSpc>
            </a:pPr>
            <a:r>
              <a:rPr lang="en-US" dirty="0"/>
              <a:t>• You can use the Redux library to manage your application's state </a:t>
            </a:r>
          </a:p>
          <a:p>
            <a:pPr>
              <a:lnSpc>
                <a:spcPct val="150000"/>
              </a:lnSpc>
            </a:pPr>
            <a:r>
              <a:rPr lang="en-US" dirty="0"/>
              <a:t>• Useful when you need to pass data from one part of your </a:t>
            </a:r>
          </a:p>
          <a:p>
            <a:pPr>
              <a:lnSpc>
                <a:spcPct val="150000"/>
              </a:lnSpc>
            </a:pPr>
            <a:r>
              <a:rPr lang="en-US" dirty="0"/>
              <a:t>component tree to another </a:t>
            </a:r>
          </a:p>
          <a:p>
            <a:pPr>
              <a:lnSpc>
                <a:spcPct val="150000"/>
              </a:lnSpc>
            </a:pPr>
            <a:r>
              <a:rPr lang="en-US" dirty="0"/>
              <a:t>• Benefits of Redux include reducing code complexity, improving </a:t>
            </a:r>
          </a:p>
          <a:p>
            <a:pPr>
              <a:lnSpc>
                <a:spcPct val="150000"/>
              </a:lnSpc>
            </a:pPr>
            <a:r>
              <a:rPr lang="en-US" dirty="0"/>
              <a:t>code readability, better performance, and easier code </a:t>
            </a:r>
          </a:p>
          <a:p>
            <a:pPr>
              <a:lnSpc>
                <a:spcPct val="150000"/>
              </a:lnSpc>
            </a:pPr>
            <a:r>
              <a:rPr lang="en-US" dirty="0"/>
              <a:t>maintenance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C0A4F-0CF4-4202-B7FD-AA3E6D33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you will Learn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925194-C57B-300C-47BC-D03D857BA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93" y="1942971"/>
            <a:ext cx="9152413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8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A20F52-F7A8-F6A7-DBBE-9A6AEEE3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Component versus application states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DC0C6901-71EB-2646-85AE-7DF32EBDF967}"/>
              </a:ext>
            </a:extLst>
          </p:cNvPr>
          <p:cNvSpPr/>
          <p:nvPr/>
        </p:nvSpPr>
        <p:spPr>
          <a:xfrm>
            <a:off x="4383156" y="2156791"/>
            <a:ext cx="2315817" cy="21965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Application state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FA7E0DA-C6A8-8275-54A9-FA1FC9EF588D}"/>
              </a:ext>
            </a:extLst>
          </p:cNvPr>
          <p:cNvSpPr txBox="1"/>
          <p:nvPr/>
        </p:nvSpPr>
        <p:spPr>
          <a:xfrm>
            <a:off x="1418810" y="1925419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Stores data for the </a:t>
            </a:r>
          </a:p>
          <a:p>
            <a:r>
              <a:rPr lang="en-IN" dirty="0"/>
              <a:t>entire application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4776A49-A84A-D501-FF96-421054765762}"/>
              </a:ext>
            </a:extLst>
          </p:cNvPr>
          <p:cNvSpPr txBox="1"/>
          <p:nvPr/>
        </p:nvSpPr>
        <p:spPr>
          <a:xfrm>
            <a:off x="8286750" y="4140152"/>
            <a:ext cx="20698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Accessible from </a:t>
            </a:r>
          </a:p>
          <a:p>
            <a:r>
              <a:rPr lang="en-IN" dirty="0"/>
              <a:t>anywhere in the </a:t>
            </a:r>
          </a:p>
          <a:p>
            <a:r>
              <a:rPr lang="en-IN" dirty="0"/>
              <a:t>application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16531C9-EC89-0899-88E3-233C0710E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10" y="2571750"/>
            <a:ext cx="1348857" cy="13488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86D0863-2FBE-ADC8-742E-4CFAD3224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906" y="5238374"/>
            <a:ext cx="1295512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4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5EC34A-AF01-AFCE-ABDA-7BF08925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6" name="Graphic 5" descr="Shopping cart">
            <a:extLst>
              <a:ext uri="{FF2B5EF4-FFF2-40B4-BE49-F238E27FC236}">
                <a16:creationId xmlns:a16="http://schemas.microsoft.com/office/drawing/2014/main" xmlns="" id="{6EF1D594-DAF4-207A-8348-5C235D2DC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936469" y="936670"/>
            <a:ext cx="3803374" cy="380337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2405DACB-B401-C5F0-8DE4-F41B125F05EC}"/>
              </a:ext>
            </a:extLst>
          </p:cNvPr>
          <p:cNvSpPr/>
          <p:nvPr/>
        </p:nvSpPr>
        <p:spPr>
          <a:xfrm>
            <a:off x="1351722" y="4711148"/>
            <a:ext cx="1590261" cy="8945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2DD1C5B4-BE8B-80C3-2D4F-63C8D4E3EEB5}"/>
              </a:ext>
            </a:extLst>
          </p:cNvPr>
          <p:cNvSpPr/>
          <p:nvPr/>
        </p:nvSpPr>
        <p:spPr>
          <a:xfrm>
            <a:off x="8531964" y="4723479"/>
            <a:ext cx="1590261" cy="8945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84880314-1514-5A77-3AF0-8A2978D3E634}"/>
              </a:ext>
            </a:extLst>
          </p:cNvPr>
          <p:cNvSpPr/>
          <p:nvPr/>
        </p:nvSpPr>
        <p:spPr>
          <a:xfrm>
            <a:off x="5043025" y="4711148"/>
            <a:ext cx="1590261" cy="8945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01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6FA503-BED4-2218-7F94-D12D1434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Purpose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B1B085-069A-9B13-DB95-49E297D2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25867"/>
            <a:ext cx="3093988" cy="260626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4FB9429D-CF3C-366E-8D1A-565EA326592D}"/>
              </a:ext>
            </a:extLst>
          </p:cNvPr>
          <p:cNvSpPr/>
          <p:nvPr/>
        </p:nvSpPr>
        <p:spPr>
          <a:xfrm>
            <a:off x="8577470" y="2673626"/>
            <a:ext cx="2584173" cy="14511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Redux maintains its state at the application level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7046FA7F-B54D-76CD-9819-580F3A90482C}"/>
              </a:ext>
            </a:extLst>
          </p:cNvPr>
          <p:cNvSpPr/>
          <p:nvPr/>
        </p:nvSpPr>
        <p:spPr>
          <a:xfrm>
            <a:off x="1076345" y="2849217"/>
            <a:ext cx="2584173" cy="14511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Alternative to managing states in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45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45DA24-AE64-4B64-0522-914FF83D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Large applications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6" name="Graphic 5" descr="Bar graph with upward trend">
            <a:extLst>
              <a:ext uri="{FF2B5EF4-FFF2-40B4-BE49-F238E27FC236}">
                <a16:creationId xmlns:a16="http://schemas.microsoft.com/office/drawing/2014/main" xmlns="" id="{A1CBB266-8101-2694-F500-E6D8A5EC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917096" y="1231155"/>
            <a:ext cx="4687957" cy="4687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50E70AD-1950-8D6F-3B8F-137A4BBD1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071" y="2571750"/>
            <a:ext cx="3276884" cy="1204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1A98041-F7B1-36CA-F7B7-A75A8235F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3203" y="1181459"/>
            <a:ext cx="2499577" cy="4648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DC0B7F6-44CD-E372-9F3C-6D686DFFC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321" y="5436328"/>
            <a:ext cx="3063505" cy="3810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77C4F69-1ACC-A47E-E46A-559E375C63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9557" y="2224935"/>
            <a:ext cx="342930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440001-5889-0D94-A984-44BBAF2A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Common data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932D47D-62BC-290A-BCC6-7301D1C72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20" y="2682175"/>
            <a:ext cx="1607959" cy="149364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6D3C476E-1EEC-B694-DFC6-3CBC990B4489}"/>
              </a:ext>
            </a:extLst>
          </p:cNvPr>
          <p:cNvSpPr/>
          <p:nvPr/>
        </p:nvSpPr>
        <p:spPr>
          <a:xfrm>
            <a:off x="1433256" y="1815353"/>
            <a:ext cx="2763078" cy="9925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Same data multiple </a:t>
            </a:r>
          </a:p>
          <a:p>
            <a:pPr algn="ctr"/>
            <a:r>
              <a:rPr lang="en-US" dirty="0"/>
              <a:t>location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473D5234-DAEE-F6CB-7669-90D8DA3D143F}"/>
              </a:ext>
            </a:extLst>
          </p:cNvPr>
          <p:cNvSpPr/>
          <p:nvPr/>
        </p:nvSpPr>
        <p:spPr>
          <a:xfrm>
            <a:off x="7348330" y="1686573"/>
            <a:ext cx="2763078" cy="9925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 to track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9B4F1067-94E6-5651-B7FB-E5DA0964374A}"/>
              </a:ext>
            </a:extLst>
          </p:cNvPr>
          <p:cNvSpPr/>
          <p:nvPr/>
        </p:nvSpPr>
        <p:spPr>
          <a:xfrm>
            <a:off x="1433256" y="4050125"/>
            <a:ext cx="2763078" cy="9925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state </a:t>
            </a:r>
          </a:p>
          <a:p>
            <a:pPr algn="ctr"/>
            <a:r>
              <a:rPr lang="en-US" dirty="0"/>
              <a:t>anywhere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2D65EFB4-8D83-0317-857C-6AE087FC62ED}"/>
              </a:ext>
            </a:extLst>
          </p:cNvPr>
          <p:cNvSpPr/>
          <p:nvPr/>
        </p:nvSpPr>
        <p:spPr>
          <a:xfrm>
            <a:off x="7348330" y="4050125"/>
            <a:ext cx="2763078" cy="9925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Reduces the need </a:t>
            </a:r>
          </a:p>
          <a:p>
            <a:pPr algn="ctr"/>
            <a:r>
              <a:rPr lang="en-US" dirty="0"/>
              <a:t>For new object</a:t>
            </a:r>
          </a:p>
        </p:txBody>
      </p:sp>
    </p:spTree>
    <p:extLst>
      <p:ext uri="{BB962C8B-B14F-4D97-AF65-F5344CB8AC3E}">
        <p14:creationId xmlns:p14="http://schemas.microsoft.com/office/powerpoint/2010/main" val="97448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60" y="422507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6918"/>
                </a:solidFill>
              </a:rPr>
              <a:t>Framework independent</a:t>
            </a:r>
            <a:endParaRPr lang="en-IN" dirty="0">
              <a:solidFill>
                <a:srgbClr val="FF6918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1604387" y="2049865"/>
            <a:ext cx="1711569" cy="172831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React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5182437" y="2049865"/>
            <a:ext cx="1827126" cy="166635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Vue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3908808" y="4151646"/>
            <a:ext cx="1721618" cy="169649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>
                <a:solidFill>
                  <a:schemeClr val="tx1"/>
                </a:solidFill>
              </a:rPr>
              <a:t>Angular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7673590" y="3929246"/>
            <a:ext cx="1862295" cy="169733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JavaScript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8783933" y="1621555"/>
            <a:ext cx="1847223" cy="17860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Large React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application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92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6DACF-E805-271E-D9BE-32E0B0D8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Redux store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A1049D-DCD6-0509-4455-873F38C63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202" y="1052905"/>
            <a:ext cx="6637595" cy="3360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E171E4-AEF6-FBD1-7BEF-646EE2AC2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604" y="4559668"/>
            <a:ext cx="8817104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0995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156</TotalTime>
  <Words>155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GenAITheme3-whiteBG</vt:lpstr>
      <vt:lpstr>Introduction to  Redux </vt:lpstr>
      <vt:lpstr>What you will Learn</vt:lpstr>
      <vt:lpstr>Component versus application states </vt:lpstr>
      <vt:lpstr>Example</vt:lpstr>
      <vt:lpstr>Purpose</vt:lpstr>
      <vt:lpstr>Large applications</vt:lpstr>
      <vt:lpstr>Common data</vt:lpstr>
      <vt:lpstr>Framework independent</vt:lpstr>
      <vt:lpstr>Redux store</vt:lpstr>
      <vt:lpstr>Benefits</vt:lpstr>
      <vt:lpstr>Recap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Redux</dc:title>
  <dc:creator>dell</dc:creator>
  <cp:lastModifiedBy>Admin</cp:lastModifiedBy>
  <cp:revision>4</cp:revision>
  <dcterms:created xsi:type="dcterms:W3CDTF">2025-03-11T06:41:46Z</dcterms:created>
  <dcterms:modified xsi:type="dcterms:W3CDTF">2025-03-13T16:00:26Z</dcterms:modified>
</cp:coreProperties>
</file>