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74" r:id="rId7"/>
    <p:sldId id="276" r:id="rId8"/>
    <p:sldId id="285" r:id="rId9"/>
    <p:sldId id="286" r:id="rId10"/>
    <p:sldId id="288" r:id="rId11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072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22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50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8939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67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D233-D347-27F5-1C63-529E43EFE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B9A8E-3A7F-07D3-622E-745A7297A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BB1B-562B-CEA9-504E-59FD1D99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C41F-8A2A-45C0-8861-8C3681AD2A0B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46A3E-794F-CBE0-66B5-C0658205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031D-FA3B-A3A7-5657-58566FBA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462A-5037-4CD5-B528-638839E7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0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887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BB41-74FE-8A60-93FF-E64A5F893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231106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5900"/>
                </a:solidFill>
              </a:rPr>
              <a:t>Side-effects Management </a:t>
            </a:r>
            <a:br>
              <a:rPr lang="en-US" sz="4000" dirty="0">
                <a:solidFill>
                  <a:srgbClr val="FF5900"/>
                </a:solidFill>
              </a:rPr>
            </a:br>
            <a:r>
              <a:rPr lang="en-US" sz="4000" dirty="0">
                <a:solidFill>
                  <a:srgbClr val="FF5900"/>
                </a:solidFill>
              </a:rPr>
              <a:t>and Custom Hook 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618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05AD-056D-04DC-C1DC-AEE04770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584D6-5B0D-32BE-6655-919FC7BED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9276555" cy="4687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US" dirty="0"/>
              <a:t>• </a:t>
            </a:r>
            <a:r>
              <a:rPr lang="en-US" dirty="0" err="1"/>
              <a:t>useEffect</a:t>
            </a:r>
            <a:r>
              <a:rPr lang="en-US" dirty="0"/>
              <a:t> is a React hook that allows you to perform side </a:t>
            </a:r>
          </a:p>
          <a:p>
            <a:pPr>
              <a:lnSpc>
                <a:spcPct val="150000"/>
              </a:lnSpc>
            </a:pPr>
            <a:r>
              <a:rPr lang="en-US" dirty="0"/>
              <a:t>effects in functional components </a:t>
            </a:r>
          </a:p>
          <a:p>
            <a:pPr>
              <a:lnSpc>
                <a:spcPct val="150000"/>
              </a:lnSpc>
            </a:pPr>
            <a:r>
              <a:rPr lang="en-US" dirty="0"/>
              <a:t>• Side effects are actions that occur asynchronously </a:t>
            </a:r>
          </a:p>
          <a:p>
            <a:pPr>
              <a:lnSpc>
                <a:spcPct val="150000"/>
              </a:lnSpc>
            </a:pPr>
            <a:r>
              <a:rPr lang="en-US" dirty="0"/>
              <a:t>• In </a:t>
            </a:r>
            <a:r>
              <a:rPr lang="en-US" dirty="0" err="1"/>
              <a:t>React's</a:t>
            </a:r>
            <a:r>
              <a:rPr lang="en-US" dirty="0"/>
              <a:t> </a:t>
            </a:r>
            <a:r>
              <a:rPr lang="en-US" dirty="0" err="1"/>
              <a:t>useEffect</a:t>
            </a:r>
            <a:r>
              <a:rPr lang="en-US" dirty="0"/>
              <a:t> hook, dependencies refer to variables or </a:t>
            </a:r>
          </a:p>
          <a:p>
            <a:pPr>
              <a:lnSpc>
                <a:spcPct val="150000"/>
              </a:lnSpc>
            </a:pPr>
            <a:r>
              <a:rPr lang="en-US" dirty="0"/>
              <a:t>values that determine when </a:t>
            </a:r>
            <a:r>
              <a:rPr lang="en-US" dirty="0" err="1"/>
              <a:t>useEffect</a:t>
            </a:r>
            <a:r>
              <a:rPr lang="en-US" dirty="0"/>
              <a:t> should run </a:t>
            </a:r>
          </a:p>
          <a:p>
            <a:pPr>
              <a:lnSpc>
                <a:spcPct val="150000"/>
              </a:lnSpc>
            </a:pPr>
            <a:r>
              <a:rPr lang="en-US" dirty="0"/>
              <a:t>• Custom hooks allow you to abstract complex logic that you can </a:t>
            </a:r>
          </a:p>
          <a:p>
            <a:pPr>
              <a:lnSpc>
                <a:spcPct val="150000"/>
              </a:lnSpc>
            </a:pPr>
            <a:r>
              <a:rPr lang="en-US" dirty="0"/>
              <a:t>easily reuse across different components in your application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53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2482-A17F-01C1-3204-5C24DF98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2D9C8-3AC0-5BD6-CD32-B43377332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80" y="1923919"/>
            <a:ext cx="9236240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3412-8CEC-2E99-C7FF-9D962723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is </a:t>
            </a:r>
            <a:r>
              <a:rPr lang="en-US" dirty="0" err="1">
                <a:solidFill>
                  <a:srgbClr val="FF5900"/>
                </a:solidFill>
              </a:rPr>
              <a:t>useEffect</a:t>
            </a:r>
            <a:r>
              <a:rPr lang="en-US" dirty="0">
                <a:solidFill>
                  <a:srgbClr val="FF5900"/>
                </a:solidFill>
              </a:rPr>
              <a:t>?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14606-0CAD-94FE-0ECF-F8FDCBA6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1474300"/>
            <a:ext cx="793310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6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F5AB-0B85-0A8F-908C-4EF77630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5900"/>
                </a:solidFill>
              </a:rPr>
              <a:t>useEffect</a:t>
            </a:r>
            <a:r>
              <a:rPr lang="en-US" dirty="0">
                <a:solidFill>
                  <a:srgbClr val="FF5900"/>
                </a:solidFill>
              </a:rPr>
              <a:t> and side effects example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3BDC3-8BD7-D495-77EE-0C1C51325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65" y="1580990"/>
            <a:ext cx="8878069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939C-62FF-2E52-BF74-521A23B3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Dependencies in </a:t>
            </a:r>
            <a:r>
              <a:rPr lang="en-IN" dirty="0" err="1">
                <a:solidFill>
                  <a:srgbClr val="FF5900"/>
                </a:solidFill>
              </a:rPr>
              <a:t>useEffect</a:t>
            </a:r>
            <a:r>
              <a:rPr lang="en-IN" dirty="0">
                <a:solidFill>
                  <a:srgbClr val="FF5900"/>
                </a:solidFill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4A492F-E848-6EA2-CD4F-82C0DE69BDB8}"/>
              </a:ext>
            </a:extLst>
          </p:cNvPr>
          <p:cNvGrpSpPr/>
          <p:nvPr/>
        </p:nvGrpSpPr>
        <p:grpSpPr>
          <a:xfrm>
            <a:off x="2620979" y="1828661"/>
            <a:ext cx="6950042" cy="3200677"/>
            <a:chOff x="2620979" y="1828661"/>
            <a:chExt cx="6950042" cy="32006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5491AA-CE50-6788-CCA5-B72DDD4B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0979" y="1828661"/>
              <a:ext cx="6950042" cy="320067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2D9457-DE1F-8F9F-825F-E7901F9FA443}"/>
                </a:ext>
              </a:extLst>
            </p:cNvPr>
            <p:cNvSpPr/>
            <p:nvPr/>
          </p:nvSpPr>
          <p:spPr>
            <a:xfrm>
              <a:off x="3985591" y="3289852"/>
              <a:ext cx="5476461" cy="3876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5501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EF85-DABB-9832-D3ED-0B8D8D0B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Dependency array with values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C9867-534C-E88D-AE0C-9FDDEC7B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1569559"/>
            <a:ext cx="9274344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4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2330-366A-74A1-5003-B69D1FE0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Omitting dependency array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81DA4-5B5D-70E0-3C3B-D0F4B9E5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90" y="1729592"/>
            <a:ext cx="9449619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2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223E-7C29-E20F-B18A-859D1E89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Custom hook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A12C7-D9B4-C322-7866-742F2BFC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1316423"/>
            <a:ext cx="4016088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8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BAA629-73EF-1F2F-CD68-27607D65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9" y="1302836"/>
            <a:ext cx="4054191" cy="425232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2D6FD24-B352-1EC2-90F4-7BABBC2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Custom hook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02044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23</TotalTime>
  <Words>104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GenAITheme3-whiteBG</vt:lpstr>
      <vt:lpstr>Side-effects Management  and Custom Hook </vt:lpstr>
      <vt:lpstr>What you will learn</vt:lpstr>
      <vt:lpstr>What is useEffect?</vt:lpstr>
      <vt:lpstr>useEffect and side effects example </vt:lpstr>
      <vt:lpstr>Dependencies in useEffect </vt:lpstr>
      <vt:lpstr>Dependency array with values </vt:lpstr>
      <vt:lpstr>Omitting dependency array </vt:lpstr>
      <vt:lpstr>Custom hook</vt:lpstr>
      <vt:lpstr>Custom hook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3</cp:revision>
  <dcterms:created xsi:type="dcterms:W3CDTF">2025-03-10T17:26:22Z</dcterms:created>
  <dcterms:modified xsi:type="dcterms:W3CDTF">2025-03-13T13:48:48Z</dcterms:modified>
</cp:coreProperties>
</file>