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5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80793-3EE6-44CB-A499-75CDE26AE3B3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9DE0D-4DBA-4698-BC41-6C5FA3D33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59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9DE0D-4DBA-4698-BC41-6C5FA3D338A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8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687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578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3445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6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22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89AC-A45E-9268-1C27-B5607593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656113"/>
            <a:ext cx="8599714" cy="772887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Wrap-Up </a:t>
            </a:r>
          </a:p>
        </p:txBody>
      </p:sp>
    </p:spTree>
    <p:extLst>
      <p:ext uri="{BB962C8B-B14F-4D97-AF65-F5344CB8AC3E}">
        <p14:creationId xmlns:p14="http://schemas.microsoft.com/office/powerpoint/2010/main" val="154864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6DBB-5B7D-E83D-E71E-F20B6493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Forms and validation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005483-B18A-10D8-F333-1ED21F0E87F4}"/>
              </a:ext>
            </a:extLst>
          </p:cNvPr>
          <p:cNvGrpSpPr/>
          <p:nvPr/>
        </p:nvGrpSpPr>
        <p:grpSpPr>
          <a:xfrm>
            <a:off x="4387478" y="2549387"/>
            <a:ext cx="6730957" cy="2843269"/>
            <a:chOff x="4387478" y="2549387"/>
            <a:chExt cx="6730957" cy="284326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81A23CC-B260-0FA9-E4C0-A14360CE2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7883" y="3497597"/>
              <a:ext cx="2876622" cy="71123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AF28F7A-BB27-921C-9CF2-5363D7E1A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1408" y="3478546"/>
              <a:ext cx="3041701" cy="73028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20F5E65-3DB7-7940-3D2B-9B503EEE9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7478" y="4643317"/>
              <a:ext cx="3077027" cy="74933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FD8485F-2AA3-4C8B-B785-6E6656069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41408" y="4643317"/>
              <a:ext cx="3077027" cy="74933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CB70C63-8024-7F7C-EF8A-35BAA4F07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53165" y="2549387"/>
              <a:ext cx="4726757" cy="711237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7F5D13F-3D74-6CC4-94FE-92A49DAC25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3565" y="3429000"/>
            <a:ext cx="2677063" cy="108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3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F340-3CD2-8A00-6EAB-9C4E66ED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Redux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CCDFFF-D525-223A-92DB-AB5B479A333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61967" y="2167670"/>
            <a:ext cx="3287713" cy="64928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36DEF9-BBAB-6BE7-00E7-02E69F07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93" y="3225789"/>
            <a:ext cx="3288007" cy="650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ECBDE3-5105-A50B-73AC-E279D4013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93" y="4285346"/>
            <a:ext cx="3288007" cy="650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14FB95-8F92-FB57-2704-C08EC4E19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327" y="2166233"/>
            <a:ext cx="3645416" cy="276983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E23731-61FB-9768-9E41-A9AA73BB65C1}"/>
              </a:ext>
            </a:extLst>
          </p:cNvPr>
          <p:cNvCxnSpPr>
            <a:cxnSpLocks/>
          </p:cNvCxnSpPr>
          <p:nvPr/>
        </p:nvCxnSpPr>
        <p:spPr>
          <a:xfrm>
            <a:off x="381000" y="1513084"/>
            <a:ext cx="10156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02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0617-7583-A970-783F-B2179A92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materials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0C9F1-1FB7-A4E4-7675-237ADA913E42}"/>
              </a:ext>
            </a:extLst>
          </p:cNvPr>
          <p:cNvSpPr txBox="1"/>
          <p:nvPr/>
        </p:nvSpPr>
        <p:spPr>
          <a:xfrm>
            <a:off x="6096000" y="22286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Glossaries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Cheat sheets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Quickly refer to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vocabulary and code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BB7696-A0E9-CEAC-B208-663950976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36" y="1946480"/>
            <a:ext cx="4650983" cy="289201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4CD118-7425-765A-00C1-F7F54DF3694A}"/>
              </a:ext>
            </a:extLst>
          </p:cNvPr>
          <p:cNvCxnSpPr>
            <a:cxnSpLocks/>
          </p:cNvCxnSpPr>
          <p:nvPr/>
        </p:nvCxnSpPr>
        <p:spPr>
          <a:xfrm flipV="1">
            <a:off x="631371" y="1385980"/>
            <a:ext cx="8784772" cy="2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980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F888-D4D7-C99A-35CC-69C18855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developer programs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D8BA39-F58F-D71E-6B4E-F2475950BE4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025292" y="2294165"/>
            <a:ext cx="4035425" cy="2690813"/>
          </a:xfr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AD7E61-CE50-A189-8444-45C77DFC099E}"/>
              </a:ext>
            </a:extLst>
          </p:cNvPr>
          <p:cNvSpPr/>
          <p:nvPr/>
        </p:nvSpPr>
        <p:spPr>
          <a:xfrm>
            <a:off x="1872343" y="2381195"/>
            <a:ext cx="4223657" cy="10478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Multiple programs 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779B00-B9E3-2909-DE13-C3BC36849822}"/>
              </a:ext>
            </a:extLst>
          </p:cNvPr>
          <p:cNvSpPr/>
          <p:nvPr/>
        </p:nvSpPr>
        <p:spPr>
          <a:xfrm>
            <a:off x="1894114" y="4024937"/>
            <a:ext cx="4223657" cy="10478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Two to six months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D1ABB1-2A86-5685-724A-208918EA9BDD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6096000" y="2905097"/>
            <a:ext cx="9292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F23393-7DCB-2149-3327-5A12889450B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117771" y="4548839"/>
            <a:ext cx="8788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40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3B8E-BB75-46B1-12BF-26FEB14B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programs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E601A-6D22-2E72-384F-3F79BE5DD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14366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Full-stack with JavaScript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Full-stack with Python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Front-end development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Mobile a development 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0006E2-C77C-2ADF-3462-3DE8BD5126FE}"/>
              </a:ext>
            </a:extLst>
          </p:cNvPr>
          <p:cNvCxnSpPr>
            <a:cxnSpLocks/>
          </p:cNvCxnSpPr>
          <p:nvPr/>
        </p:nvCxnSpPr>
        <p:spPr>
          <a:xfrm flipH="1">
            <a:off x="502221" y="1089070"/>
            <a:ext cx="6738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179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B673-E45D-F0FF-2A63-183D04A6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programs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D907FF-5804-3D57-24CE-DA36C1AA4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961" y="1921300"/>
            <a:ext cx="2111857" cy="19109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AE902D-0FA5-950A-6666-6F851E941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469" y="4928707"/>
            <a:ext cx="3586961" cy="1069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C98553-D214-F5EB-72D5-F8E86C0A9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939" y="6310461"/>
            <a:ext cx="5075987" cy="37064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5F1145-80F2-2527-EBEA-99DC934A8B87}"/>
              </a:ext>
            </a:extLst>
          </p:cNvPr>
          <p:cNvCxnSpPr>
            <a:cxnSpLocks/>
          </p:cNvCxnSpPr>
          <p:nvPr/>
        </p:nvCxnSpPr>
        <p:spPr>
          <a:xfrm flipV="1">
            <a:off x="7064829" y="3832222"/>
            <a:ext cx="0" cy="99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401430-2807-82C4-C5E8-5AA5AB684B44}"/>
              </a:ext>
            </a:extLst>
          </p:cNvPr>
          <p:cNvCxnSpPr>
            <a:cxnSpLocks/>
          </p:cNvCxnSpPr>
          <p:nvPr/>
        </p:nvCxnSpPr>
        <p:spPr>
          <a:xfrm>
            <a:off x="424543" y="1491343"/>
            <a:ext cx="8490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10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4DC7-C8F1-03ED-21A3-741A3B9F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Labs and project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4F0AB4-7891-BE23-A0D5-4B0FB3552B7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44512" y="2085173"/>
            <a:ext cx="4027488" cy="273208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0F5139-F774-0555-F51C-EE6685802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944" y="2627153"/>
            <a:ext cx="3715255" cy="196127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DA61F5-1559-37CF-F28B-A031EB4953C1}"/>
              </a:ext>
            </a:extLst>
          </p:cNvPr>
          <p:cNvCxnSpPr>
            <a:cxnSpLocks/>
          </p:cNvCxnSpPr>
          <p:nvPr/>
        </p:nvCxnSpPr>
        <p:spPr>
          <a:xfrm flipV="1">
            <a:off x="489857" y="1508729"/>
            <a:ext cx="10036629" cy="4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18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C0A287-600D-5352-5BC8-A648136D14D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047461" y="1599406"/>
            <a:ext cx="7893050" cy="3659187"/>
          </a:xfrm>
        </p:spPr>
      </p:pic>
    </p:spTree>
    <p:extLst>
      <p:ext uri="{BB962C8B-B14F-4D97-AF65-F5344CB8AC3E}">
        <p14:creationId xmlns:p14="http://schemas.microsoft.com/office/powerpoint/2010/main" val="268083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8729-D931-B193-C03B-457D416D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EE2C48-A8AA-B237-F969-C0C3FC92A9E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76703" y="1055940"/>
            <a:ext cx="9322905" cy="44241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25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B25B-A14B-3F2D-3465-AC7CC14A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Components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094029-4A36-F8C0-8697-B453893843E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01183" y="1190772"/>
            <a:ext cx="4879975" cy="4119562"/>
          </a:xfr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54C679-B875-ADF1-AC43-5F57B28AF462}"/>
              </a:ext>
            </a:extLst>
          </p:cNvPr>
          <p:cNvSpPr/>
          <p:nvPr/>
        </p:nvSpPr>
        <p:spPr>
          <a:xfrm>
            <a:off x="5677136" y="1727988"/>
            <a:ext cx="3614058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Render</a:t>
            </a:r>
            <a:r>
              <a:rPr lang="en-IN" dirty="0"/>
              <a:t> UI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A0AC64-A679-99D0-9A5C-FA635FD05135}"/>
              </a:ext>
            </a:extLst>
          </p:cNvPr>
          <p:cNvSpPr/>
          <p:nvPr/>
        </p:nvSpPr>
        <p:spPr>
          <a:xfrm>
            <a:off x="5677136" y="3132247"/>
            <a:ext cx="3614058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FF"/>
                </a:solidFill>
              </a:rPr>
              <a:t>Event</a:t>
            </a:r>
            <a:r>
              <a:rPr lang="en-IN" dirty="0"/>
              <a:t> </a:t>
            </a:r>
            <a:r>
              <a:rPr lang="en-IN" dirty="0">
                <a:solidFill>
                  <a:srgbClr val="FF00FF"/>
                </a:solidFill>
              </a:rPr>
              <a:t>management</a:t>
            </a:r>
            <a:r>
              <a:rPr lang="en-IN" dirty="0"/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50CE153-4960-D568-FFBC-61ADE40B1BAB}"/>
              </a:ext>
            </a:extLst>
          </p:cNvPr>
          <p:cNvSpPr/>
          <p:nvPr/>
        </p:nvSpPr>
        <p:spPr>
          <a:xfrm>
            <a:off x="5677136" y="4460302"/>
            <a:ext cx="3614058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B0F0"/>
                </a:solidFill>
              </a:rPr>
              <a:t>Internal state updates </a:t>
            </a:r>
          </a:p>
        </p:txBody>
      </p:sp>
    </p:spTree>
    <p:extLst>
      <p:ext uri="{BB962C8B-B14F-4D97-AF65-F5344CB8AC3E}">
        <p14:creationId xmlns:p14="http://schemas.microsoft.com/office/powerpoint/2010/main" val="375021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8923-6B3E-7ED4-20AD-89757275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Modular design advantages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0F024A-11C9-1E3C-5A9E-C61C77A51BA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556750" y="2373313"/>
            <a:ext cx="2635250" cy="2406650"/>
          </a:xfr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251320-8D57-44B7-1267-0FA47C2EE68A}"/>
              </a:ext>
            </a:extLst>
          </p:cNvPr>
          <p:cNvSpPr/>
          <p:nvPr/>
        </p:nvSpPr>
        <p:spPr>
          <a:xfrm>
            <a:off x="1839686" y="2144486"/>
            <a:ext cx="3929743" cy="7293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Simple to test and debug </a:t>
            </a:r>
            <a:endParaRPr lang="en-IN" sz="1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5BB6E91-62A4-46A9-43F0-5B837B29EE5B}"/>
              </a:ext>
            </a:extLst>
          </p:cNvPr>
          <p:cNvSpPr/>
          <p:nvPr/>
        </p:nvSpPr>
        <p:spPr>
          <a:xfrm>
            <a:off x="1839686" y="3156857"/>
            <a:ext cx="3929743" cy="7293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Component composition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28E65F-1BEC-6FD0-4D34-BFA8A7D7F07A}"/>
              </a:ext>
            </a:extLst>
          </p:cNvPr>
          <p:cNvSpPr/>
          <p:nvPr/>
        </p:nvSpPr>
        <p:spPr>
          <a:xfrm>
            <a:off x="1839686" y="4169229"/>
            <a:ext cx="3929743" cy="7293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solidFill>
                  <a:srgbClr val="002060"/>
                </a:solidFill>
              </a:rPr>
              <a:t>                  </a:t>
            </a:r>
            <a:r>
              <a:rPr lang="en-IN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UIs with readable code</a:t>
            </a:r>
            <a:r>
              <a:rPr lang="en-IN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018CFE-74A6-F66A-B00D-B7294390D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603" y="2224850"/>
            <a:ext cx="634871" cy="6489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DAF7AC-201F-FC08-87B2-30199971F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603" y="3250732"/>
            <a:ext cx="546059" cy="5361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EFFEA8-FB8D-CD97-658B-A0D3F186A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8772" y="4260870"/>
            <a:ext cx="637702" cy="6377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E57BA2-EEA2-0D3C-CAB9-5CC7B542A0D8}"/>
              </a:ext>
            </a:extLst>
          </p:cNvPr>
          <p:cNvSpPr txBox="1"/>
          <p:nvPr/>
        </p:nvSpPr>
        <p:spPr>
          <a:xfrm>
            <a:off x="4038600" y="4898573"/>
            <a:ext cx="36358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85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E53A-6133-B3D1-4B7A-CA49A27D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versus function components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F1288D-D770-7F34-A78A-00E469FA885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61967" y="1396093"/>
            <a:ext cx="4637088" cy="3390900"/>
          </a:xfr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9F2ECF-6C9F-7A2F-D31B-B07F1D4F3F2E}"/>
              </a:ext>
            </a:extLst>
          </p:cNvPr>
          <p:cNvSpPr/>
          <p:nvPr/>
        </p:nvSpPr>
        <p:spPr>
          <a:xfrm>
            <a:off x="6433457" y="2438400"/>
            <a:ext cx="3897086" cy="653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Access to state 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159861-EDF6-06D8-4FE3-3CE3D38B3C20}"/>
              </a:ext>
            </a:extLst>
          </p:cNvPr>
          <p:cNvSpPr/>
          <p:nvPr/>
        </p:nvSpPr>
        <p:spPr>
          <a:xfrm>
            <a:off x="6433457" y="3512683"/>
            <a:ext cx="3897086" cy="653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Hooks introduced in V16.8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3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17BB-A088-C4A1-9872-9D8C900F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versus function components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D9A29B-7B98-F62A-DF33-2BCBDD7F208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24818" y="1984375"/>
            <a:ext cx="5113338" cy="281622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0EA2CC-C673-0129-8CF0-9A34A68B0640}"/>
              </a:ext>
            </a:extLst>
          </p:cNvPr>
          <p:cNvSpPr/>
          <p:nvPr/>
        </p:nvSpPr>
        <p:spPr>
          <a:xfrm>
            <a:off x="6564086" y="1730832"/>
            <a:ext cx="3907971" cy="761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 components 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6338EF-5BC4-3BEF-2D6A-81B73CFC8211}"/>
              </a:ext>
            </a:extLst>
          </p:cNvPr>
          <p:cNvSpPr/>
          <p:nvPr/>
        </p:nvSpPr>
        <p:spPr>
          <a:xfrm>
            <a:off x="6803571" y="5791197"/>
            <a:ext cx="3592285" cy="9688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Easy to reason about 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A77BF5-5E0F-83E6-A409-0A5D2FFD5284}"/>
              </a:ext>
            </a:extLst>
          </p:cNvPr>
          <p:cNvSpPr/>
          <p:nvPr/>
        </p:nvSpPr>
        <p:spPr>
          <a:xfrm>
            <a:off x="6803571" y="2590800"/>
            <a:ext cx="3592285" cy="9688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Performance 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56850C-6614-BA72-C098-B9DEAEFE0BD3}"/>
              </a:ext>
            </a:extLst>
          </p:cNvPr>
          <p:cNvSpPr/>
          <p:nvPr/>
        </p:nvSpPr>
        <p:spPr>
          <a:xfrm>
            <a:off x="6803571" y="3657599"/>
            <a:ext cx="3592285" cy="9688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Simplified code 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D3B712-D8BA-A500-D209-A1E1C93A6043}"/>
              </a:ext>
            </a:extLst>
          </p:cNvPr>
          <p:cNvSpPr/>
          <p:nvPr/>
        </p:nvSpPr>
        <p:spPr>
          <a:xfrm>
            <a:off x="6803571" y="4724398"/>
            <a:ext cx="3592285" cy="9688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Readable 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59D0D4-E6FD-7B96-F526-66342E79DBAC}"/>
              </a:ext>
            </a:extLst>
          </p:cNvPr>
          <p:cNvCxnSpPr>
            <a:cxnSpLocks/>
          </p:cNvCxnSpPr>
          <p:nvPr/>
        </p:nvCxnSpPr>
        <p:spPr>
          <a:xfrm>
            <a:off x="6607629" y="2492829"/>
            <a:ext cx="0" cy="4005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EC72AA-A37B-7E7F-F3DB-B4D7C5D91407}"/>
              </a:ext>
            </a:extLst>
          </p:cNvPr>
          <p:cNvCxnSpPr>
            <a:cxnSpLocks/>
          </p:cNvCxnSpPr>
          <p:nvPr/>
        </p:nvCxnSpPr>
        <p:spPr>
          <a:xfrm>
            <a:off x="6607629" y="6498772"/>
            <a:ext cx="195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2019FE-934C-1F81-C4CB-2CE096D1D4FB}"/>
              </a:ext>
            </a:extLst>
          </p:cNvPr>
          <p:cNvCxnSpPr>
            <a:cxnSpLocks/>
          </p:cNvCxnSpPr>
          <p:nvPr/>
        </p:nvCxnSpPr>
        <p:spPr>
          <a:xfrm flipV="1">
            <a:off x="6607629" y="5327199"/>
            <a:ext cx="195942" cy="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26096F-6ABC-05FD-36EC-978B60342063}"/>
              </a:ext>
            </a:extLst>
          </p:cNvPr>
          <p:cNvCxnSpPr>
            <a:cxnSpLocks/>
          </p:cNvCxnSpPr>
          <p:nvPr/>
        </p:nvCxnSpPr>
        <p:spPr>
          <a:xfrm>
            <a:off x="6607629" y="4288971"/>
            <a:ext cx="195942" cy="19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B99179F-170E-F773-AA2A-F0EFFD504FF5}"/>
              </a:ext>
            </a:extLst>
          </p:cNvPr>
          <p:cNvCxnSpPr>
            <a:cxnSpLocks/>
          </p:cNvCxnSpPr>
          <p:nvPr/>
        </p:nvCxnSpPr>
        <p:spPr>
          <a:xfrm>
            <a:off x="6585858" y="2895602"/>
            <a:ext cx="217713" cy="27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DB513B-E13D-04A7-B501-BAAC96595118}"/>
              </a:ext>
            </a:extLst>
          </p:cNvPr>
          <p:cNvCxnSpPr>
            <a:cxnSpLocks/>
          </p:cNvCxnSpPr>
          <p:nvPr/>
        </p:nvCxnSpPr>
        <p:spPr>
          <a:xfrm>
            <a:off x="740229" y="1436914"/>
            <a:ext cx="10199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43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ACD6-8E62-939D-5273-4BE1E1CB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0CFB7-0538-D971-628A-A15B739AD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Contains the component’s data</a:t>
            </a:r>
          </a:p>
          <a:p>
            <a:r>
              <a:rPr lang="en-IN" dirty="0"/>
              <a:t>Cannot change data in child nodes 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560832-5E85-7D06-D7EE-43895D07B4D2}"/>
              </a:ext>
            </a:extLst>
          </p:cNvPr>
          <p:cNvSpPr/>
          <p:nvPr/>
        </p:nvSpPr>
        <p:spPr>
          <a:xfrm>
            <a:off x="4109358" y="3292928"/>
            <a:ext cx="3537857" cy="7946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495D0E-0211-302A-410A-BCF0467A2B56}"/>
              </a:ext>
            </a:extLst>
          </p:cNvPr>
          <p:cNvSpPr/>
          <p:nvPr/>
        </p:nvSpPr>
        <p:spPr>
          <a:xfrm>
            <a:off x="8282508" y="4974232"/>
            <a:ext cx="2656115" cy="7946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Children 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E57443-3AC5-E7C3-53D8-DF383DACEFAE}"/>
              </a:ext>
            </a:extLst>
          </p:cNvPr>
          <p:cNvSpPr/>
          <p:nvPr/>
        </p:nvSpPr>
        <p:spPr>
          <a:xfrm>
            <a:off x="5425010" y="5000906"/>
            <a:ext cx="2579914" cy="7946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Children 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85790F-B2D6-8867-73E0-03A8E4CCE2EC}"/>
              </a:ext>
            </a:extLst>
          </p:cNvPr>
          <p:cNvSpPr/>
          <p:nvPr/>
        </p:nvSpPr>
        <p:spPr>
          <a:xfrm>
            <a:off x="2590802" y="4974232"/>
            <a:ext cx="2438400" cy="7946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Children </a:t>
            </a:r>
            <a:endParaRPr lang="en-IN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8EDF5AC-A097-4A40-0C35-7FE59F5602B5}"/>
              </a:ext>
            </a:extLst>
          </p:cNvPr>
          <p:cNvSpPr/>
          <p:nvPr/>
        </p:nvSpPr>
        <p:spPr>
          <a:xfrm rot="1232795">
            <a:off x="3721075" y="4288731"/>
            <a:ext cx="419420" cy="5638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5F80875-7595-BF3C-EE85-ED172E43BB2B}"/>
              </a:ext>
            </a:extLst>
          </p:cNvPr>
          <p:cNvSpPr/>
          <p:nvPr/>
        </p:nvSpPr>
        <p:spPr>
          <a:xfrm rot="19733990">
            <a:off x="8421998" y="4246725"/>
            <a:ext cx="419420" cy="5638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1454021-8724-4842-0E15-5415009C5116}"/>
              </a:ext>
            </a:extLst>
          </p:cNvPr>
          <p:cNvSpPr/>
          <p:nvPr/>
        </p:nvSpPr>
        <p:spPr>
          <a:xfrm>
            <a:off x="6140585" y="4370579"/>
            <a:ext cx="419420" cy="5638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87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DC12-B9D7-6F89-5F2A-33999E6C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 state access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16008D-F2DF-D0AA-866A-36985D23015B}"/>
              </a:ext>
            </a:extLst>
          </p:cNvPr>
          <p:cNvSpPr/>
          <p:nvPr/>
        </p:nvSpPr>
        <p:spPr>
          <a:xfrm>
            <a:off x="1796143" y="2699657"/>
            <a:ext cx="3135086" cy="23186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dirty="0"/>
              <a:t> </a:t>
            </a:r>
          </a:p>
          <a:p>
            <a:r>
              <a:rPr lang="en-US" dirty="0"/>
              <a:t>• this. State </a:t>
            </a:r>
          </a:p>
          <a:p>
            <a:r>
              <a:rPr lang="en-US" dirty="0"/>
              <a:t>• this. </a:t>
            </a:r>
            <a:r>
              <a:rPr lang="en-US" dirty="0" err="1"/>
              <a:t>SetState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8CB49F-500C-F07F-803E-B20E364CD5D9}"/>
              </a:ext>
            </a:extLst>
          </p:cNvPr>
          <p:cNvSpPr/>
          <p:nvPr/>
        </p:nvSpPr>
        <p:spPr>
          <a:xfrm>
            <a:off x="6008916" y="2699656"/>
            <a:ext cx="3135086" cy="23186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</a:p>
          <a:p>
            <a:r>
              <a:rPr lang="en-IN" dirty="0"/>
              <a:t>• Hooks </a:t>
            </a:r>
          </a:p>
          <a:p>
            <a:r>
              <a:rPr lang="en-IN" dirty="0"/>
              <a:t>• </a:t>
            </a:r>
            <a:r>
              <a:rPr lang="en-IN" dirty="0" err="1"/>
              <a:t>UseState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3B00DA-F2F2-AF9B-6CC8-C55F5D3EDF99}"/>
              </a:ext>
            </a:extLst>
          </p:cNvPr>
          <p:cNvCxnSpPr>
            <a:cxnSpLocks/>
          </p:cNvCxnSpPr>
          <p:nvPr/>
        </p:nvCxnSpPr>
        <p:spPr>
          <a:xfrm flipV="1">
            <a:off x="359229" y="1273629"/>
            <a:ext cx="9764485" cy="10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17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DCBC-399C-3217-66B2-579E4632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DOM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A2A978-D190-0521-E588-DA4492BE4B24}"/>
              </a:ext>
            </a:extLst>
          </p:cNvPr>
          <p:cNvCxnSpPr>
            <a:cxnSpLocks/>
          </p:cNvCxnSpPr>
          <p:nvPr/>
        </p:nvCxnSpPr>
        <p:spPr>
          <a:xfrm>
            <a:off x="631371" y="1524000"/>
            <a:ext cx="9612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6399D8-9C41-8F29-F576-09C2D23344DC}"/>
              </a:ext>
            </a:extLst>
          </p:cNvPr>
          <p:cNvSpPr/>
          <p:nvPr/>
        </p:nvSpPr>
        <p:spPr>
          <a:xfrm>
            <a:off x="1491343" y="2100943"/>
            <a:ext cx="4201886" cy="4093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CAA81F2-0665-060D-88AE-06BA6E71A266}"/>
              </a:ext>
            </a:extLst>
          </p:cNvPr>
          <p:cNvSpPr/>
          <p:nvPr/>
        </p:nvSpPr>
        <p:spPr>
          <a:xfrm>
            <a:off x="6672943" y="2100943"/>
            <a:ext cx="4027714" cy="13255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need for DOM </a:t>
            </a:r>
          </a:p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manipulation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D63020-B829-F4CC-19A8-ADE876105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2" y="2385052"/>
            <a:ext cx="3875314" cy="364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18066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134</TotalTime>
  <Words>145</Words>
  <Application>Microsoft Office PowerPoint</Application>
  <PresentationFormat>Widescreen</PresentationFormat>
  <Paragraphs>59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GenAITheme3-whiteBG</vt:lpstr>
      <vt:lpstr>Course Wrap-Up </vt:lpstr>
      <vt:lpstr>React</vt:lpstr>
      <vt:lpstr>Components </vt:lpstr>
      <vt:lpstr>Modular design advantages </vt:lpstr>
      <vt:lpstr>Class versus function components </vt:lpstr>
      <vt:lpstr>Class versus function components</vt:lpstr>
      <vt:lpstr>Props </vt:lpstr>
      <vt:lpstr>Component state access </vt:lpstr>
      <vt:lpstr>Virtual DOM </vt:lpstr>
      <vt:lpstr>Forms and validation </vt:lpstr>
      <vt:lpstr>Redux </vt:lpstr>
      <vt:lpstr>Reference materials </vt:lpstr>
      <vt:lpstr>Software developer programs </vt:lpstr>
      <vt:lpstr>Available programs </vt:lpstr>
      <vt:lpstr>Available programs</vt:lpstr>
      <vt:lpstr>Labs and project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 t</dc:creator>
  <cp:lastModifiedBy>dell</cp:lastModifiedBy>
  <cp:revision>18</cp:revision>
  <dcterms:created xsi:type="dcterms:W3CDTF">2025-03-13T06:20:04Z</dcterms:created>
  <dcterms:modified xsi:type="dcterms:W3CDTF">2025-03-13T09:51:51Z</dcterms:modified>
</cp:coreProperties>
</file>