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54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EDD2-12DB-F4F6-B5F7-59FD3FEC9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43150"/>
            <a:ext cx="7772400" cy="615553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FF5900"/>
                </a:solidFill>
              </a:rPr>
              <a:t>Final Project  Walkthrough </a:t>
            </a:r>
          </a:p>
        </p:txBody>
      </p:sp>
    </p:spTree>
    <p:extLst>
      <p:ext uri="{BB962C8B-B14F-4D97-AF65-F5344CB8AC3E}">
        <p14:creationId xmlns:p14="http://schemas.microsoft.com/office/powerpoint/2010/main" val="36192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293B-CD15-484E-CD2A-9DBA01CA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pPr algn="r"/>
            <a:r>
              <a:rPr lang="en-IN" dirty="0">
                <a:solidFill>
                  <a:srgbClr val="FF5900"/>
                </a:solidFill>
              </a:rPr>
              <a:t>Paradise nursery shopping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CCF13-9E45-9110-1F02-23ED174DA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702550"/>
            <a:ext cx="6030388" cy="30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469C-7DAD-882B-C4E3-0C406BA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paradise nursery shopping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2A0A3-C34C-FABE-1C2D-E5DA867C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48" y="956545"/>
            <a:ext cx="4155622" cy="882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0821A-9E3B-7808-09D8-97E00C2B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12" y="2729132"/>
            <a:ext cx="1085906" cy="349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0C77C-4BD2-38F1-2FCD-3AF8082B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732" y="2724596"/>
            <a:ext cx="1066855" cy="323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372880-CAD6-2526-F04F-AF683A4D2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544" y="2699195"/>
            <a:ext cx="1073205" cy="323867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9B5D4AF-9EE4-15E0-3CBD-6A8BCBF93610}"/>
              </a:ext>
            </a:extLst>
          </p:cNvPr>
          <p:cNvSpPr/>
          <p:nvPr/>
        </p:nvSpPr>
        <p:spPr>
          <a:xfrm>
            <a:off x="2637064" y="1987100"/>
            <a:ext cx="138794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7F99B43-210C-A65E-92B2-3178E280E98C}"/>
              </a:ext>
            </a:extLst>
          </p:cNvPr>
          <p:cNvSpPr/>
          <p:nvPr/>
        </p:nvSpPr>
        <p:spPr>
          <a:xfrm>
            <a:off x="3890791" y="2130878"/>
            <a:ext cx="138794" cy="4408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4FF1D8-DA56-B88F-CC42-22CDAAAD4B2F}"/>
              </a:ext>
            </a:extLst>
          </p:cNvPr>
          <p:cNvSpPr/>
          <p:nvPr/>
        </p:nvSpPr>
        <p:spPr>
          <a:xfrm>
            <a:off x="5519057" y="2061482"/>
            <a:ext cx="138794" cy="579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E5D5-1EE2-485E-2C48-1243525F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Landing page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0363D-F53E-095A-256E-CA714D2D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841787"/>
            <a:ext cx="9078686" cy="43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A312-2A04-22F8-63FC-8B9A7FD0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Product listing page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56C60-2EC3-EEF8-7CA7-DAF2E162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736836"/>
            <a:ext cx="6528409" cy="36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3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48F7-8C59-7EFA-3482-127D5BCF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86177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Plant details </a:t>
            </a:r>
            <a:br>
              <a:rPr lang="en-IN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DA6B6-03FF-A725-5E6A-C7923B3F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93" y="702550"/>
            <a:ext cx="6351814" cy="32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18C-A6C9-7D74-9963-EC0462C9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Other shopping cart elements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8DC8-642B-1C12-BE18-BE5E69B4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4" y="917061"/>
            <a:ext cx="6327322" cy="34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8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11D0-6CBA-03E6-A1B5-AD171A49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86177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Other details </a:t>
            </a:r>
            <a:br>
              <a:rPr lang="en-IN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1234F-9E4B-E6AF-73AB-C6B0BE5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787343"/>
            <a:ext cx="7429500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8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2199-8791-84CC-AFB3-3BABEA80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Good luck!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AF28-3EEA-31D3-1AA7-0B3A5CA4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9" y="702550"/>
            <a:ext cx="7614284" cy="3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0115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54</TotalTime>
  <Words>29</Words>
  <Application>Microsoft Office PowerPoint</Application>
  <PresentationFormat>On-screen Show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Final Project  Walkthrough </vt:lpstr>
      <vt:lpstr>Paradise nursery shopping application </vt:lpstr>
      <vt:lpstr>paradise nursery shopping application </vt:lpstr>
      <vt:lpstr>Landing page </vt:lpstr>
      <vt:lpstr>Product listing page </vt:lpstr>
      <vt:lpstr>Plant details  </vt:lpstr>
      <vt:lpstr>Other shopping cart elements </vt:lpstr>
      <vt:lpstr>Other details  </vt:lpstr>
      <vt:lpstr>Good luck!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4</cp:revision>
  <dcterms:created xsi:type="dcterms:W3CDTF">2025-03-13T06:39:20Z</dcterms:created>
  <dcterms:modified xsi:type="dcterms:W3CDTF">2025-03-13T09:53:09Z</dcterms:modified>
</cp:coreProperties>
</file>