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9864-C3D1-4F2B-A3CC-864584D8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6588C-2047-452B-BB4B-D7E8A943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1EC2-6A5E-4839-976C-AD1B9C3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7F1F-7AD6-4C59-95E1-E93790E7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989B-1118-4D5C-821B-2888756D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B97A-F133-447D-BD8D-10CBA43C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839F-D452-48EC-9C55-AEEB56EA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2F82-DC1A-49A9-AA13-26C3AC25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68D1-3DA2-4C92-BC0C-5D3182B0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6A9C4-16E2-4112-81F2-A056EC73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3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869FD-961D-40A2-BAE5-7850852F2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1E073-CF0D-437D-BCA0-481C06F0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AEEF-6C09-45B4-91F7-DBDCADDD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34C0-AB79-43E9-BEE3-636BEE28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BE85-168C-43F9-A4B2-256E0771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504F-3057-4639-97A8-B76C87D1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C852-18FB-4650-A75C-A530E8CE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2311-8A96-46A7-875C-C12A7F6C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70AA-CC80-4957-99D1-EDC38EA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6013-1952-45E3-9522-D8FAC50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1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C00-5F5C-4445-8236-9103E08E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83DE-7F65-4361-83FF-59787BCB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0454-8547-4328-BCB6-E45B7436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C6E6-9849-475D-A1CF-E4CF134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6C95-0AD7-41DD-ACD9-613D8098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4E81-0AB2-4DED-AE14-3F9796A8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EB6A-2D42-44E4-B84C-FEA19BA1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00EF0-608B-4C40-A8AF-71D788AA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A55B-82ED-444C-B415-D516EF29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0708-A179-4D7A-9D6C-A79C0745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E3A3-CF90-4D35-9930-91869D55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65F6-1CA8-45C0-B1DD-93E1EBDC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86F8-96C7-47AC-A38B-56F96AA2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06638-E8DE-4837-A231-A64043FE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DC549-D609-4272-AF4C-34E92811A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04F25-6050-4733-9950-2A688B13B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8D62-8F4A-46EC-AE23-9B094D9A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39631-338B-4D28-B302-0424EDF6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25CD-DAA5-4F67-A849-41A45203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3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07A5-1DF3-4F20-B84A-D8E906F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DC47F-EB2D-4ADC-A86E-D42FAD0E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84EC-7974-434D-8493-5894BB1D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A073F-6EA1-436A-8EEC-742C153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3AB70-E836-4ADD-8C64-7990EF7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731F4-B0A9-4792-BB90-B4EB7D58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C1F22-A49E-4DBD-B719-2B4E98A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5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9C82-E886-421F-BD61-6D6821EC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77AE-C520-4F9F-8D4E-51B41D15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DA6FF-753B-47A2-84FD-FF1B69EB4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5BDC-A625-4C3A-9760-303B19B7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158F-896D-416B-9A93-6586F760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96D-7898-4021-972A-0AFED436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D499-3428-4938-B57B-D6B5DAF4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6DFF2-4E5D-471E-B9F2-C7D320942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21CFE-3C06-43D2-BC6D-B05F3F3FD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B4C7-915F-40AC-A7CA-C171D4C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B184-FD27-4D64-BDF8-3EB9253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E2C4-CB78-4951-ABFE-4AC1875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935DC-2973-40B1-9FE0-2BDBA6A1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460D5-D023-4678-9AB0-A863FDBE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9AC0-22F5-4898-BE60-2B8C4479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19F6-8F5D-48B0-AD8C-7DA4DEB413C5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98D0-93AD-470F-B75D-AB6C2628B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C594-8BDE-4D94-A3CE-3FA5048E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2B7E-C7F5-4C92-A63A-AD39F253E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7995B0-47A7-426B-AE7C-F7AAA515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9103"/>
            <a:ext cx="11172825" cy="6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5A2074-CACF-4EDA-83CE-B8D30892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781049"/>
            <a:ext cx="6504623" cy="59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A78864-65AC-488D-8421-20F61631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75210"/>
            <a:ext cx="11525250" cy="5006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F3AF4E-9EF3-4712-8227-D85A7D13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476250"/>
            <a:ext cx="10906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Angelina Gill</dc:creator>
  <cp:lastModifiedBy>Angelina Gill</cp:lastModifiedBy>
  <cp:revision>4</cp:revision>
  <dcterms:created xsi:type="dcterms:W3CDTF">2020-07-12T04:34:08Z</dcterms:created>
  <dcterms:modified xsi:type="dcterms:W3CDTF">2020-07-12T04:58:26Z</dcterms:modified>
</cp:coreProperties>
</file>