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11C0-680B-4C3B-B667-53A992D28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03A1E-7FF8-40AA-9058-47E75940B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2350F-303D-48E6-8399-827058090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76D2-D993-4608-9BE7-DCDD205F63AF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B497E-BC53-49C7-9A3A-A3CF22EA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42530-87C6-450D-8158-6FD94BBB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DF52-99E9-4CB8-B70E-DD6FA348D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C4B4-0642-467C-8416-B68D17E7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5ABED-CA84-4C48-88D6-67172E11C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31BC6-33FD-4C18-9BDE-C92311A5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76D2-D993-4608-9BE7-DCDD205F63AF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9A3D6-F27C-41B8-A5A6-7796CBAF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A3F6E-1116-47C1-B884-14BB4B70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DF52-99E9-4CB8-B70E-DD6FA348D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42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F0999-8FE5-4908-8F84-8F077196B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4FD8D-EAF3-4528-A990-EA74EB112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DAE90-351C-4673-AC5D-27C2751D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76D2-D993-4608-9BE7-DCDD205F63AF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16ED-634D-4414-BB60-03907D30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07A97-1E7C-4B39-9D1E-1F4B6347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DF52-99E9-4CB8-B70E-DD6FA348D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61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4767-2A76-4AE8-8F37-AA210C14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8B5E5-B172-401B-A860-F9B2B167D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DAB3F-D977-49B9-A32D-1444B0E6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76D2-D993-4608-9BE7-DCDD205F63AF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BA488-3842-4CCB-B860-59C2E560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3D4CC-3AA8-463B-9E14-722F01B4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DF52-99E9-4CB8-B70E-DD6FA348D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48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334E-5B76-4010-BBB4-7BC427E7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81D49-A2F0-4F3F-96F2-89FC67234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2896D-C10A-48A3-9D09-3A30F273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76D2-D993-4608-9BE7-DCDD205F63AF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44F53-C32C-4251-A721-CBC5D109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65ED-F292-4667-AA68-72C54862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DF52-99E9-4CB8-B70E-DD6FA348D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85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EA15-64B6-4971-A240-77491D5C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7ACBB-6BED-4D9E-867B-A997CBF30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40DDB-DA51-4AE4-99C5-A25F0FD4A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3522B-DAB9-4D39-BC65-02F0B464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76D2-D993-4608-9BE7-DCDD205F63AF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A242A-C0FF-471E-AB46-A526EB17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5CA20-815B-4FCF-A9F2-2C290D0B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DF52-99E9-4CB8-B70E-DD6FA348D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94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ABB6-6959-4515-B5FD-7D977B19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495C9-83F8-498A-B38A-7C1B34A28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E1D97-0031-4F94-BEE8-03D8BA145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6B1C7-542D-4EA6-953E-CCAF3A412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19D1C-8600-4668-B489-544375DA0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2A0A3-921A-4A64-9617-DD349CBD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76D2-D993-4608-9BE7-DCDD205F63AF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CBD14-E478-41B4-B1F0-2CFB8F7F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53593-94F9-4999-A700-318AF986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DF52-99E9-4CB8-B70E-DD6FA348D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78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9757-1DC8-43D6-8CD0-79D06417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696C4-67AC-4860-B806-AEE2F25D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76D2-D993-4608-9BE7-DCDD205F63AF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F43A3-E45F-4E24-9924-EA9B6FA0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AD005-FF3C-4DAD-9442-F8654CA8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DF52-99E9-4CB8-B70E-DD6FA348D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54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A401A6-4F9D-47A0-BE88-3B8470EF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76D2-D993-4608-9BE7-DCDD205F63AF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D5200-7648-467C-896F-330DB0CA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45B67-8C18-47A7-A9DF-039C58CD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DF52-99E9-4CB8-B70E-DD6FA348D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90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285C-2A9C-4A63-A09B-E487825F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C992-D0B2-4626-9692-F6A8D8BB1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B46FE-3EB3-4C61-A836-F56503704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AB8EC-0858-4286-97B7-D2B79020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76D2-D993-4608-9BE7-DCDD205F63AF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53191-E89A-404B-BEFF-C02A607A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0B378-CB1D-413A-9250-64EF67F6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DF52-99E9-4CB8-B70E-DD6FA348D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56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5A79-A76F-4052-A25F-6D25467C8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C304AF-3013-41C3-B594-DAA6D3231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73B1B-E3D3-4BA9-8EA8-21B8C4415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2E0FB-A2BF-4E74-A1AE-BD464B61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76D2-D993-4608-9BE7-DCDD205F63AF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00DB5-06C1-49CF-BF38-469E4435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47759-ABC7-44A9-BE6B-F9FF971F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DF52-99E9-4CB8-B70E-DD6FA348D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89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E1A7B-7D7B-40BB-ABAB-1D835CB34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1CE9-078F-410D-BC88-4347882FD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D3D0E-6076-4293-8643-679F939C1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076D2-D993-4608-9BE7-DCDD205F63AF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2650F-68D8-4D66-B892-07D530C9D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6D96-EA3C-49AA-872C-8980187F1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CDF52-99E9-4CB8-B70E-DD6FA348D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16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D799-9CF0-4B56-BE98-7EB9EBC8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63200" cy="692150"/>
          </a:xfrm>
        </p:spPr>
        <p:txBody>
          <a:bodyPr>
            <a:normAutofit fontScale="90000"/>
          </a:bodyPr>
          <a:lstStyle/>
          <a:p>
            <a:pPr algn="ctr"/>
            <a:r>
              <a:rPr lang="en-IN"/>
              <a:t>State- </a:t>
            </a:r>
            <a:r>
              <a:rPr lang="en-IN" dirty="0"/>
              <a:t>Delhi (Covid19 Report)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5DD9E9-EA29-4D9A-A38D-D735F37B7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51" y="1247775"/>
            <a:ext cx="10643147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9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State- Delhi (Covid19 Report)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Angelina Gill</dc:creator>
  <cp:lastModifiedBy>Angelina Gill</cp:lastModifiedBy>
  <cp:revision>3</cp:revision>
  <dcterms:created xsi:type="dcterms:W3CDTF">2020-07-06T15:49:21Z</dcterms:created>
  <dcterms:modified xsi:type="dcterms:W3CDTF">2020-07-06T18:56:07Z</dcterms:modified>
</cp:coreProperties>
</file>