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Nunito" panose="020B0604020202020204" charset="-52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58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cde2198b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cde2198b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cde2198b1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cde2198b1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cde2198b1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cde2198b1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cde2198b1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cde2198b1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cde2198b1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cde2198b1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cde2198b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cde2198b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cde2198b1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cde2198b1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Игра FALL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Гуреенкова Ангелина Владиславовна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Требования к выполнению задачи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Финальная версия проекта должна являться законченным продуктом с полноценной документацией.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Код проекта должен содержать подробные комментарии, поясняющие основные моменты логики работы.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Styleguide не конкретизирован, однако необходимо придерживаться единого стиля во всем проекте.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Необходимо максимально разделить три основных компонента: обработку входных данных, вывод на дисплей и логику работы программы.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Необходимо полностью повторить интерфейс и геймплей оригинальной игры по ссылке, если не указано иного в примечаниях. Любые отклонения от оригинала должны быть строго аргументированы.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Код проекта должен быть выложен в открытом репозитории сервиса github.com.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ru" sz="1200">
                <a:solidFill>
                  <a:srgbClr val="000000"/>
                </a:solidFill>
              </a:rPr>
              <a:t>Меню, Ввод имени игрока, таблица рекордов, настройки, анимация при старте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устройства </a:t>
            </a: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97060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Arduino Uno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Nokia LCD5110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JoystickSheild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849" y="2571750"/>
            <a:ext cx="2836876" cy="235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2475" y="515550"/>
            <a:ext cx="2224500" cy="222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4975" y="2863650"/>
            <a:ext cx="2469874" cy="205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Схема подключения</a:t>
            </a:r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036" y="1800200"/>
            <a:ext cx="3895927" cy="29219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библиотеки </a:t>
            </a:r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EEPROM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Adafruit_GFX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Adafruit_PCD8544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Архитектура проекта</a:t>
            </a:r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/>
          <p:nvPr/>
        </p:nvSpPr>
        <p:spPr>
          <a:xfrm>
            <a:off x="3827500" y="532425"/>
            <a:ext cx="1145232" cy="403596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стартовая анимация</a:t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3827563" y="1233550"/>
            <a:ext cx="1145100" cy="2613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меню</a:t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3827563" y="1792375"/>
            <a:ext cx="1145100" cy="2613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настройки</a:t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1128725" y="1721275"/>
            <a:ext cx="1145100" cy="4035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старты игры </a:t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6526425" y="1792375"/>
            <a:ext cx="1145100" cy="2613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рекорды</a:t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1060175" y="2516825"/>
            <a:ext cx="1282200" cy="2613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подуровень</a:t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783375" y="3023825"/>
            <a:ext cx="1835800" cy="6831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мы проиграли?</a:t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783375" y="3767225"/>
            <a:ext cx="1888825" cy="6831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начать заново?</a:t>
            </a:r>
            <a:endParaRPr/>
          </a:p>
        </p:txBody>
      </p:sp>
      <p:cxnSp>
        <p:nvCxnSpPr>
          <p:cNvPr id="175" name="Google Shape;175;p19"/>
          <p:cNvCxnSpPr>
            <a:stCxn id="167" idx="2"/>
            <a:endCxn id="168" idx="0"/>
          </p:cNvCxnSpPr>
          <p:nvPr/>
        </p:nvCxnSpPr>
        <p:spPr>
          <a:xfrm>
            <a:off x="4400116" y="936021"/>
            <a:ext cx="0" cy="29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" name="Google Shape;176;p19"/>
          <p:cNvCxnSpPr>
            <a:stCxn id="168" idx="2"/>
            <a:endCxn id="169" idx="0"/>
          </p:cNvCxnSpPr>
          <p:nvPr/>
        </p:nvCxnSpPr>
        <p:spPr>
          <a:xfrm>
            <a:off x="4400113" y="1494850"/>
            <a:ext cx="0" cy="29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7" name="Google Shape;177;p19"/>
          <p:cNvCxnSpPr>
            <a:stCxn id="168" idx="1"/>
            <a:endCxn id="170" idx="0"/>
          </p:cNvCxnSpPr>
          <p:nvPr/>
        </p:nvCxnSpPr>
        <p:spPr>
          <a:xfrm flipH="1">
            <a:off x="1701163" y="1364200"/>
            <a:ext cx="2126400" cy="357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" name="Google Shape;178;p19"/>
          <p:cNvCxnSpPr>
            <a:stCxn id="173" idx="3"/>
            <a:endCxn id="172" idx="3"/>
          </p:cNvCxnSpPr>
          <p:nvPr/>
        </p:nvCxnSpPr>
        <p:spPr>
          <a:xfrm rot="10800000">
            <a:off x="2342275" y="2647475"/>
            <a:ext cx="276900" cy="717900"/>
          </a:xfrm>
          <a:prstGeom prst="bentConnector3">
            <a:avLst>
              <a:gd name="adj1" fmla="val -445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19"/>
          <p:cNvCxnSpPr>
            <a:stCxn id="173" idx="3"/>
            <a:endCxn id="170" idx="3"/>
          </p:cNvCxnSpPr>
          <p:nvPr/>
        </p:nvCxnSpPr>
        <p:spPr>
          <a:xfrm rot="10800000">
            <a:off x="2273875" y="1922975"/>
            <a:ext cx="345300" cy="1442400"/>
          </a:xfrm>
          <a:prstGeom prst="bentConnector3">
            <a:avLst>
              <a:gd name="adj1" fmla="val -12882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19"/>
          <p:cNvCxnSpPr>
            <a:stCxn id="174" idx="3"/>
            <a:endCxn id="168" idx="1"/>
          </p:cNvCxnSpPr>
          <p:nvPr/>
        </p:nvCxnSpPr>
        <p:spPr>
          <a:xfrm rot="10800000" flipH="1">
            <a:off x="2672200" y="1364075"/>
            <a:ext cx="1155300" cy="2744700"/>
          </a:xfrm>
          <a:prstGeom prst="bentConnector3">
            <a:avLst>
              <a:gd name="adj1" fmla="val 7478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19"/>
          <p:cNvCxnSpPr>
            <a:stCxn id="174" idx="1"/>
            <a:endCxn id="170" idx="1"/>
          </p:cNvCxnSpPr>
          <p:nvPr/>
        </p:nvCxnSpPr>
        <p:spPr>
          <a:xfrm rot="10800000" flipH="1">
            <a:off x="783375" y="1922975"/>
            <a:ext cx="345300" cy="2185800"/>
          </a:xfrm>
          <a:prstGeom prst="bentConnector3">
            <a:avLst>
              <a:gd name="adj1" fmla="val -6896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19"/>
          <p:cNvCxnSpPr>
            <a:stCxn id="168" idx="3"/>
            <a:endCxn id="171" idx="0"/>
          </p:cNvCxnSpPr>
          <p:nvPr/>
        </p:nvCxnSpPr>
        <p:spPr>
          <a:xfrm>
            <a:off x="4972663" y="1364200"/>
            <a:ext cx="2126400" cy="4281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3" name="Google Shape;183;p19"/>
          <p:cNvSpPr txBox="1"/>
          <p:nvPr/>
        </p:nvSpPr>
        <p:spPr>
          <a:xfrm>
            <a:off x="2377188" y="2801825"/>
            <a:ext cx="5835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нет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182450" y="2917725"/>
            <a:ext cx="4575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да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2820913" y="4041125"/>
            <a:ext cx="5835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нет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3021100" y="2393238"/>
            <a:ext cx="4575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да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Спасибо за внимание</a:t>
            </a:r>
            <a:endParaRPr/>
          </a:p>
        </p:txBody>
      </p:sp>
      <p:sp>
        <p:nvSpPr>
          <p:cNvPr id="192" name="Google Shape;192;p20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Экран (16:9)</PresentationFormat>
  <Paragraphs>33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Nunito</vt:lpstr>
      <vt:lpstr>Shift</vt:lpstr>
      <vt:lpstr>Игра FALL</vt:lpstr>
      <vt:lpstr>Требования к выполнению задачи</vt:lpstr>
      <vt:lpstr>Используемые устройства </vt:lpstr>
      <vt:lpstr>Схема подключения</vt:lpstr>
      <vt:lpstr>Используемые библиотеки </vt:lpstr>
      <vt:lpstr>Архитектура проекта</vt:lpstr>
      <vt:lpstr>Презентация PowerPoint</vt:lpstr>
      <vt:lpstr> 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FALL</dc:title>
  <cp:lastModifiedBy>айслу гуреенкова</cp:lastModifiedBy>
  <cp:revision>1</cp:revision>
  <dcterms:modified xsi:type="dcterms:W3CDTF">2019-12-25T01:03:38Z</dcterms:modified>
</cp:coreProperties>
</file>