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5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de2198b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de2198b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de2198b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de2198b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de2198b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de2198b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de2198b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de2198b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de2198b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de2198b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de2198b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de2198b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de2198b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de2198b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FALL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Гуреенкова Ангелина Владиславовна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выполнению задачи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Финальная версия проекта должна являться законченным продуктом с полноценной документацией.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Код проекта должен содержать подробные комментарии, поясняющие основные моменты логики работы.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Styleguide не конкретизирован, однако необходимо придерживаться единого стиля во всем проекте.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Необходимо максимально разделить три основных компонента: обработку входных данных, вывод на дисплей и логику работы программы.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Необходимо полностью повторить интерфейс и геймплей оригинальной игры по ссылке, если не указано иного в примечаниях. Любые отклонения от оригинала должны быть строго аргументированы.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Код проекта должен быть выложен в открытом репозитории сервиса github.com.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Меню, Ввод имени игрока, таблица рекордов, настройки, анимация при старте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устройства 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706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Arduino Uno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Nokia LCD5110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JoystickSheild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49" y="2571750"/>
            <a:ext cx="2836876" cy="235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475" y="515550"/>
            <a:ext cx="2224500" cy="2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975" y="2863650"/>
            <a:ext cx="2469874" cy="20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подключения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6" y="1800200"/>
            <a:ext cx="3895927" cy="2921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 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EEPROM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Adafruit_GFX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Adafruit_PCD8544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3827500" y="532425"/>
            <a:ext cx="1145232" cy="40359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стартовая анимация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827563" y="1233550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27563" y="1792375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128725" y="1721275"/>
            <a:ext cx="1145100" cy="403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старты игры 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526425" y="1792375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рекорды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060175" y="2516825"/>
            <a:ext cx="12822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подуровень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83375" y="3023825"/>
            <a:ext cx="1835800" cy="6831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проиграли?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83375" y="3767225"/>
            <a:ext cx="1888825" cy="6831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начать заново?</a:t>
            </a:r>
            <a:endParaRPr/>
          </a:p>
        </p:txBody>
      </p:sp>
      <p:cxnSp>
        <p:nvCxnSpPr>
          <p:cNvPr id="175" name="Google Shape;175;p19"/>
          <p:cNvCxnSpPr>
            <a:stCxn id="167" idx="2"/>
            <a:endCxn id="168" idx="0"/>
          </p:cNvCxnSpPr>
          <p:nvPr/>
        </p:nvCxnSpPr>
        <p:spPr>
          <a:xfrm>
            <a:off x="4400116" y="936021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>
            <a:stCxn id="168" idx="2"/>
            <a:endCxn id="169" idx="0"/>
          </p:cNvCxnSpPr>
          <p:nvPr/>
        </p:nvCxnSpPr>
        <p:spPr>
          <a:xfrm>
            <a:off x="4400113" y="1494850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>
            <a:stCxn id="168" idx="1"/>
            <a:endCxn id="170" idx="0"/>
          </p:cNvCxnSpPr>
          <p:nvPr/>
        </p:nvCxnSpPr>
        <p:spPr>
          <a:xfrm flipH="1">
            <a:off x="1701163" y="1364200"/>
            <a:ext cx="2126400" cy="35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2355331" y="2647475"/>
            <a:ext cx="276900" cy="717900"/>
          </a:xfrm>
          <a:prstGeom prst="bentConnector3">
            <a:avLst>
              <a:gd name="adj1" fmla="val -445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/>
          <p:nvPr/>
        </p:nvCxnSpPr>
        <p:spPr>
          <a:xfrm rot="10800000">
            <a:off x="2283631" y="1919798"/>
            <a:ext cx="345300" cy="1442400"/>
          </a:xfrm>
          <a:prstGeom prst="bentConnector3">
            <a:avLst>
              <a:gd name="adj1" fmla="val -1288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/>
          <p:nvPr/>
        </p:nvCxnSpPr>
        <p:spPr>
          <a:xfrm rot="10800000" flipH="1">
            <a:off x="2662000" y="1364075"/>
            <a:ext cx="1155300" cy="2744700"/>
          </a:xfrm>
          <a:prstGeom prst="bentConnector3">
            <a:avLst>
              <a:gd name="adj1" fmla="val 747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>
            <a:stCxn id="174" idx="1"/>
            <a:endCxn id="170" idx="1"/>
          </p:cNvCxnSpPr>
          <p:nvPr/>
        </p:nvCxnSpPr>
        <p:spPr>
          <a:xfrm rot="10800000" flipH="1">
            <a:off x="783375" y="1922975"/>
            <a:ext cx="345300" cy="2185800"/>
          </a:xfrm>
          <a:prstGeom prst="bentConnector3">
            <a:avLst>
              <a:gd name="adj1" fmla="val -689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>
            <a:stCxn id="168" idx="3"/>
            <a:endCxn id="171" idx="0"/>
          </p:cNvCxnSpPr>
          <p:nvPr/>
        </p:nvCxnSpPr>
        <p:spPr>
          <a:xfrm>
            <a:off x="4972663" y="1364200"/>
            <a:ext cx="2126400" cy="428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9"/>
          <p:cNvSpPr txBox="1"/>
          <p:nvPr/>
        </p:nvSpPr>
        <p:spPr>
          <a:xfrm>
            <a:off x="2377188" y="2801825"/>
            <a:ext cx="5835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82450" y="2917725"/>
            <a:ext cx="45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820913" y="4041125"/>
            <a:ext cx="5835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021100" y="2393238"/>
            <a:ext cx="45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Прямая со стрелкой 4"/>
          <p:cNvCxnSpPr>
            <a:stCxn id="169" idx="0"/>
            <a:endCxn id="168" idx="2"/>
          </p:cNvCxnSpPr>
          <p:nvPr/>
        </p:nvCxnSpPr>
        <p:spPr>
          <a:xfrm flipV="1">
            <a:off x="4400113" y="1494850"/>
            <a:ext cx="0" cy="29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171" idx="0"/>
            <a:endCxn id="168" idx="3"/>
          </p:cNvCxnSpPr>
          <p:nvPr/>
        </p:nvCxnSpPr>
        <p:spPr>
          <a:xfrm rot="16200000" flipV="1">
            <a:off x="5821732" y="515132"/>
            <a:ext cx="428175" cy="2126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168" idx="1"/>
          </p:cNvCxnSpPr>
          <p:nvPr/>
        </p:nvCxnSpPr>
        <p:spPr>
          <a:xfrm>
            <a:off x="3533126" y="1364200"/>
            <a:ext cx="294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170" idx="1"/>
          </p:cNvCxnSpPr>
          <p:nvPr/>
        </p:nvCxnSpPr>
        <p:spPr>
          <a:xfrm>
            <a:off x="554477" y="1922975"/>
            <a:ext cx="574248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72" idx="3"/>
          </p:cNvCxnSpPr>
          <p:nvPr/>
        </p:nvCxnSpPr>
        <p:spPr>
          <a:xfrm flipH="1">
            <a:off x="2342375" y="2644175"/>
            <a:ext cx="388174" cy="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70" idx="3"/>
          </p:cNvCxnSpPr>
          <p:nvPr/>
        </p:nvCxnSpPr>
        <p:spPr>
          <a:xfrm flipH="1">
            <a:off x="2273825" y="1922975"/>
            <a:ext cx="786026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0" idx="2"/>
            <a:endCxn id="172" idx="0"/>
          </p:cNvCxnSpPr>
          <p:nvPr/>
        </p:nvCxnSpPr>
        <p:spPr>
          <a:xfrm>
            <a:off x="1701275" y="2124775"/>
            <a:ext cx="0" cy="39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2" idx="2"/>
            <a:endCxn id="173" idx="0"/>
          </p:cNvCxnSpPr>
          <p:nvPr/>
        </p:nvCxnSpPr>
        <p:spPr>
          <a:xfrm>
            <a:off x="1701275" y="2778125"/>
            <a:ext cx="0" cy="24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Спасибо за внимание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Экран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Nunito</vt:lpstr>
      <vt:lpstr>Arial</vt:lpstr>
      <vt:lpstr>Shift</vt:lpstr>
      <vt:lpstr>Игра FALL</vt:lpstr>
      <vt:lpstr>Требования к выполнению задачи</vt:lpstr>
      <vt:lpstr>Используемые устройства </vt:lpstr>
      <vt:lpstr>Схема подключения</vt:lpstr>
      <vt:lpstr>Используемые библиотеки </vt:lpstr>
      <vt:lpstr>Архитектура проекта</vt:lpstr>
      <vt:lpstr>Презентация PowerPoint</vt:lpstr>
      <vt:lpstr>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FALL</dc:title>
  <cp:lastModifiedBy>айслу гуреенкова</cp:lastModifiedBy>
  <cp:revision>2</cp:revision>
  <dcterms:modified xsi:type="dcterms:W3CDTF">2020-02-27T09:59:07Z</dcterms:modified>
</cp:coreProperties>
</file>