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italic.fntdata"/><Relationship Id="rId6" Type="http://schemas.openxmlformats.org/officeDocument/2006/relationships/slide" Target="slides/slide1.xml"/><Relationship Id="rId18" Type="http://schemas.openxmlformats.org/officeDocument/2006/relationships/font" Target="fonts/Economic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63bf0fb9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63bf0fb9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63bf0fb9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63bf0fb9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63bf0fb9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63bf0fb9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63bf0fb9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63bf0fb9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63bf0fb9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63bf0fb9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63bf0fb9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63bf0fb9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63bf0fb9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63bf0fb9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63bf0fb9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63bf0fb9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63bf0fb9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63bf0fb9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63bf0fb9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63bf0fb9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0J_ELWtO0kGnpE6puQxU8Om93CXt-8JK/view" TargetMode="External"/><Relationship Id="rId4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iJbRQcTn7ffAm3D5RNP1Pfx9jG_aRr1J/view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Piano Artist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Jillian Lim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2" title="IMG_4513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38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 title="IMG_4517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4600" y="76200"/>
            <a:ext cx="66548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Idea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700"/>
              <a:t>Integrate working with the microchip with sound in an interactive and fun way!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Integrating Different Projects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50" y="1376837"/>
            <a:ext cx="3318870" cy="1589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1500" y="1074775"/>
            <a:ext cx="3419025" cy="190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8025" y="3103670"/>
            <a:ext cx="2184504" cy="1812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5562" l="0" r="0" t="0"/>
          <a:stretch/>
        </p:blipFill>
        <p:spPr>
          <a:xfrm>
            <a:off x="428625" y="357199"/>
            <a:ext cx="8286750" cy="4182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Concepts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Getting sound from the microbit while using the buttons and images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Using the piano keys to send sound to the microbit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To create random colored drawings when the piano is playing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code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25225"/>
            <a:ext cx="2215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Sending a message to the Microbit when the note is pressed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Calling the change square colors procedure 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050" y="315925"/>
            <a:ext cx="5965496" cy="42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code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18526" l="0" r="0" t="0"/>
          <a:stretch/>
        </p:blipFill>
        <p:spPr>
          <a:xfrm>
            <a:off x="2783925" y="515300"/>
            <a:ext cx="6048375" cy="41128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364050" y="1424075"/>
            <a:ext cx="2173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Creating a procedure to change square colors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Using a list to create a random color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Using random from 1 to 255 for r,g,b values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18526" l="0" r="0" t="0"/>
          <a:stretch/>
        </p:blipFill>
        <p:spPr>
          <a:xfrm>
            <a:off x="101950" y="1391950"/>
            <a:ext cx="2862775" cy="1946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20"/>
          <p:cNvCxnSpPr/>
          <p:nvPr/>
        </p:nvCxnSpPr>
        <p:spPr>
          <a:xfrm flipH="1" rot="10800000">
            <a:off x="3093825" y="2323375"/>
            <a:ext cx="878100" cy="108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1025" y="1642013"/>
            <a:ext cx="4867276" cy="137353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Simplify code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Microbit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25225"/>
            <a:ext cx="441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 message using an if-else if-else if statement to determine which note to play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the icon (for fun!)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 the note for 1 beat for every time the button is pressed 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600" y="100225"/>
            <a:ext cx="3950975" cy="49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