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Fira Sans Extra Condensed"/>
      <p:regular r:id="rId21"/>
      <p:bold r:id="rId22"/>
      <p:italic r:id="rId23"/>
      <p:boldItalic r:id="rId24"/>
    </p:embeddedFont>
    <p:embeddedFont>
      <p:font typeface="Fira Sans Extra Condensed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34FA11-12B2-45E6-86D6-F9E1547D992C}">
  <a:tblStyle styleId="{4034FA11-12B2-45E6-86D6-F9E1547D99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FiraSansExtraCondensed-bold.fntdata"/><Relationship Id="rId21" Type="http://schemas.openxmlformats.org/officeDocument/2006/relationships/font" Target="fonts/FiraSansExtraCondensed-regular.fntdata"/><Relationship Id="rId24" Type="http://schemas.openxmlformats.org/officeDocument/2006/relationships/font" Target="fonts/FiraSansExtraCondensed-boldItalic.fntdata"/><Relationship Id="rId23" Type="http://schemas.openxmlformats.org/officeDocument/2006/relationships/font" Target="fonts/FiraSansExtraCondense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SemiBold-bold.fntdata"/><Relationship Id="rId25" Type="http://schemas.openxmlformats.org/officeDocument/2006/relationships/font" Target="fonts/FiraSansExtraCondensedSemiBold-regular.fntdata"/><Relationship Id="rId28" Type="http://schemas.openxmlformats.org/officeDocument/2006/relationships/font" Target="fonts/FiraSansExtraCondensedSemiBold-boldItalic.fntdata"/><Relationship Id="rId27" Type="http://schemas.openxmlformats.org/officeDocument/2006/relationships/font" Target="fonts/FiraSansExtraCondensed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this our team project SafeSource. Safesources is an app that helps you check sites to see that there reliable.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Cailin =&gt; Kay-Lin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5f08d0ef2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5f08d0ef2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Competitive analysis, we have found 3 </a:t>
            </a:r>
            <a:r>
              <a:rPr lang="en"/>
              <a:t>competitors</a:t>
            </a:r>
            <a:r>
              <a:rPr lang="en"/>
              <a:t>. IONOS, Ryte and Internet Source Checker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sz="1300">
                <a:solidFill>
                  <a:schemeClr val="dk1"/>
                </a:solidFill>
                <a:latin typeface="Arial Rounded"/>
                <a:ea typeface="Arial Rounded"/>
                <a:cs typeface="Arial Rounded"/>
                <a:sym typeface="Arial Rounded"/>
              </a:rPr>
              <a:t>One thing all these apps have in common is they don’t tell you if the information on the app is reliable or not</a:t>
            </a:r>
            <a:r>
              <a:rPr lang="en" sz="1400">
                <a:solidFill>
                  <a:schemeClr val="dk1"/>
                </a:solidFill>
                <a:latin typeface="Arial Rounded"/>
                <a:ea typeface="Arial Rounded"/>
                <a:cs typeface="Arial Rounded"/>
                <a:sym typeface="Arial Rounded"/>
              </a:rPr>
              <a:t>.</a:t>
            </a:r>
            <a:endParaRPr sz="1400">
              <a:solidFill>
                <a:schemeClr val="dk1"/>
              </a:solidFill>
              <a:latin typeface="Arial Rounded"/>
              <a:ea typeface="Arial Rounded"/>
              <a:cs typeface="Arial Rounded"/>
              <a:sym typeface="Arial Rounded"/>
            </a:endParaRPr>
          </a:p>
          <a:p>
            <a:pPr indent="0" lvl="0" marL="0" rtl="0" algn="l">
              <a:spcBef>
                <a:spcPts val="0"/>
              </a:spcBef>
              <a:spcAft>
                <a:spcPts val="0"/>
              </a:spcAft>
              <a:buNone/>
            </a:pPr>
            <a:r>
              <a:rPr lang="en"/>
              <a:t>But the main question here is Why is Safe Sources better?  The other three aps dont tell us where they are getting their information from but our app will tell you if the website is credible or not based off a </a:t>
            </a:r>
            <a:r>
              <a:rPr b="1" lang="en"/>
              <a:t>database that is built from experts and users More </a:t>
            </a:r>
            <a:endParaRPr b="1"/>
          </a:p>
          <a:p>
            <a:pPr indent="0" lvl="0" marL="0" rtl="0" algn="l">
              <a:spcBef>
                <a:spcPts val="0"/>
              </a:spcBef>
              <a:spcAft>
                <a:spcPts val="0"/>
              </a:spcAft>
              <a:buNone/>
            </a:pPr>
            <a:r>
              <a:rPr b="1" lang="en"/>
              <a:t>.</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5f08d0ef2b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5f08d0ef2b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Future Directions For our app are Adding a more interactive aspect in our app like a leader board to count how many </a:t>
            </a:r>
            <a:r>
              <a:rPr lang="en"/>
              <a:t>reliable</a:t>
            </a:r>
            <a:r>
              <a:rPr lang="en"/>
              <a:t> apps people have posted. Another thing we can add in the future is a Fact Checker that tells you if a </a:t>
            </a:r>
            <a:r>
              <a:rPr lang="en"/>
              <a:t>certain</a:t>
            </a:r>
            <a:r>
              <a:rPr lang="en"/>
              <a:t> fact is true or false. And not just to Advance our app, we can try to stop the making of Fake websites by applying rules websites must follow. We can also teach people in the future how to spot Fake news On The Internet themselves. Our Main goal for our app and its purpose is To Stop the Creation of Unreliable Websites. THank you for listening, are there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9ecd085ac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9ecd085ac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9085" lvl="1" marL="1076960" rtl="0" algn="l">
              <a:lnSpc>
                <a:spcPct val="150000"/>
              </a:lnSpc>
              <a:spcBef>
                <a:spcPts val="0"/>
              </a:spcBef>
              <a:spcAft>
                <a:spcPts val="0"/>
              </a:spcAft>
              <a:buClr>
                <a:srgbClr val="111111"/>
              </a:buClr>
              <a:buSzPts val="1100"/>
              <a:buChar char="•"/>
            </a:pPr>
            <a:r>
              <a:rPr lang="en">
                <a:solidFill>
                  <a:srgbClr val="111111"/>
                </a:solidFill>
                <a:highlight>
                  <a:srgbClr val="FFFFFF"/>
                </a:highlight>
              </a:rPr>
              <a:t>Why did you choose to focus on this particular problem?  </a:t>
            </a:r>
            <a:endParaRPr>
              <a:solidFill>
                <a:srgbClr val="111111"/>
              </a:solidFill>
              <a:highlight>
                <a:srgbClr val="FFFFFF"/>
              </a:highlight>
            </a:endParaRPr>
          </a:p>
          <a:p>
            <a:pPr indent="-299085" lvl="1" marL="1076960" rtl="0" algn="l">
              <a:lnSpc>
                <a:spcPct val="150000"/>
              </a:lnSpc>
              <a:spcBef>
                <a:spcPts val="0"/>
              </a:spcBef>
              <a:spcAft>
                <a:spcPts val="0"/>
              </a:spcAft>
              <a:buClr>
                <a:srgbClr val="111111"/>
              </a:buClr>
              <a:buSzPts val="1100"/>
              <a:buChar char="•"/>
            </a:pPr>
            <a:r>
              <a:rPr lang="en">
                <a:solidFill>
                  <a:srgbClr val="111111"/>
                </a:solidFill>
                <a:highlight>
                  <a:srgbClr val="FFFFFF"/>
                </a:highlight>
              </a:rPr>
              <a:t>We chose it </a:t>
            </a:r>
            <a:r>
              <a:rPr lang="en">
                <a:solidFill>
                  <a:srgbClr val="111111"/>
                </a:solidFill>
                <a:highlight>
                  <a:srgbClr val="FFFFFF"/>
                </a:highlight>
              </a:rPr>
              <a:t>because</a:t>
            </a:r>
            <a:r>
              <a:rPr lang="en">
                <a:solidFill>
                  <a:srgbClr val="111111"/>
                </a:solidFill>
                <a:highlight>
                  <a:srgbClr val="FFFFFF"/>
                </a:highlight>
              </a:rPr>
              <a:t> we want to use reliable and trustworthy websites while writing research papers</a:t>
            </a:r>
            <a:endParaRPr>
              <a:solidFill>
                <a:srgbClr val="111111"/>
              </a:solidFill>
              <a:highlight>
                <a:srgbClr val="FFFFFF"/>
              </a:highlight>
            </a:endParaRPr>
          </a:p>
          <a:p>
            <a:pPr indent="-299085" lvl="1" marL="1076960" rtl="0" algn="l">
              <a:lnSpc>
                <a:spcPct val="150000"/>
              </a:lnSpc>
              <a:spcBef>
                <a:spcPts val="0"/>
              </a:spcBef>
              <a:spcAft>
                <a:spcPts val="0"/>
              </a:spcAft>
              <a:buClr>
                <a:srgbClr val="111111"/>
              </a:buClr>
              <a:buSzPts val="1100"/>
              <a:buChar char="•"/>
            </a:pPr>
            <a:r>
              <a:rPr lang="en">
                <a:solidFill>
                  <a:srgbClr val="111111"/>
                </a:solidFill>
                <a:highlight>
                  <a:srgbClr val="FFFFFF"/>
                </a:highlight>
              </a:rPr>
              <a:t>Some examples of unreliable sources are new sites and social media, some examples of credibles sources are like school and the government sites and academic research sites </a:t>
            </a:r>
            <a:endParaRPr>
              <a:solidFill>
                <a:srgbClr val="111111"/>
              </a:solidFill>
              <a:highlight>
                <a:srgbClr val="FFFFFF"/>
              </a:highlight>
            </a:endParaRPr>
          </a:p>
          <a:p>
            <a:pPr indent="-299085" lvl="1" marL="1076960" rtl="0" algn="l">
              <a:lnSpc>
                <a:spcPct val="150000"/>
              </a:lnSpc>
              <a:spcBef>
                <a:spcPts val="0"/>
              </a:spcBef>
              <a:spcAft>
                <a:spcPts val="0"/>
              </a:spcAft>
              <a:buClr>
                <a:srgbClr val="111111"/>
              </a:buClr>
              <a:buSzPts val="1100"/>
              <a:buChar char="•"/>
            </a:pPr>
            <a:r>
              <a:rPr lang="en">
                <a:solidFill>
                  <a:srgbClr val="111111"/>
                </a:solidFill>
                <a:highlight>
                  <a:srgbClr val="FFFFFF"/>
                </a:highlight>
              </a:rPr>
              <a:t>Some unreliable sources are New sites and Social Media and some reliable sources are sites that have edu. And gov and sites with academic papers</a:t>
            </a:r>
            <a:endParaRPr>
              <a:solidFill>
                <a:srgbClr val="11111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f08d0ef2b_4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5f08d0ef2b_4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a small survey with 20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IDENTIFY END USERS: </a:t>
            </a:r>
            <a:endParaRPr/>
          </a:p>
          <a:p>
            <a:pPr indent="0" lvl="0" marL="0" rtl="0" algn="l">
              <a:spcBef>
                <a:spcPts val="0"/>
              </a:spcBef>
              <a:spcAft>
                <a:spcPts val="0"/>
              </a:spcAft>
              <a:buNone/>
            </a:pPr>
            <a:r>
              <a:t/>
            </a:r>
            <a:endParaRPr/>
          </a:p>
          <a:p>
            <a:pPr indent="-299085" lvl="0" marL="521335" rtl="0" algn="l">
              <a:lnSpc>
                <a:spcPct val="150000"/>
              </a:lnSpc>
              <a:spcBef>
                <a:spcPts val="0"/>
              </a:spcBef>
              <a:spcAft>
                <a:spcPts val="0"/>
              </a:spcAft>
              <a:buClr>
                <a:srgbClr val="111111"/>
              </a:buClr>
              <a:buSzPts val="1100"/>
              <a:buFont typeface="Roboto"/>
              <a:buChar char="●"/>
            </a:pPr>
            <a:r>
              <a:rPr b="1" lang="en">
                <a:solidFill>
                  <a:srgbClr val="111111"/>
                </a:solidFill>
                <a:highlight>
                  <a:srgbClr val="FFFFFF"/>
                </a:highlight>
              </a:rPr>
              <a:t>Your end-users: </a:t>
            </a:r>
            <a:r>
              <a:rPr lang="en">
                <a:solidFill>
                  <a:srgbClr val="111111"/>
                </a:solidFill>
                <a:highlight>
                  <a:srgbClr val="FFFFFF"/>
                </a:highlight>
              </a:rPr>
              <a:t>Who does it affect and how?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39ecd085ac_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39ecd085ac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include percentages of the graphs- Ex.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95 of students actually do write some kind of research papers while the graph indicates that only 5% don’t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0d7f244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0d7f244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ea67f8950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ea67f8950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t>-Summarize it more; “The problem with unreliable sources is that it a) causes their paper seem weaker and unreliable, b) create confusion and </a:t>
            </a:r>
            <a:r>
              <a:rPr lang="en"/>
              <a:t>misunderstanding</a:t>
            </a:r>
            <a:r>
              <a:rPr lang="en"/>
              <a:t> about the topic, and c) students don’t have equal access to identify what’s reliable and not.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ea67f8950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ea67f8950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-Giving people opportunity to check if their sources are reliable, giving other peoples opinions with the chat and stuff, they can also put their own sources that are credible in the app,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5f08d0ef2b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5f08d0ef2b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https://drive.google.com/file/d/1fG0sE1xQp1tcUugpCPfxEgiGWwAM-G2e/view?usp=sharing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5f08d0ef2b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5f08d0ef2b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772100" y="1477700"/>
            <a:ext cx="3914700" cy="1706100"/>
          </a:xfrm>
          <a:prstGeom prst="rect">
            <a:avLst/>
          </a:prstGeom>
        </p:spPr>
        <p:txBody>
          <a:bodyPr anchorCtr="0" anchor="b" bIns="91425" lIns="91425" spcFirstLastPara="1" rIns="91425" wrap="square" tIns="91425">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772100" y="3183700"/>
            <a:ext cx="3914700" cy="482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457200" y="1160825"/>
            <a:ext cx="8229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457200" y="116082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drive.google.com/file/d/1fG0sE1xQp1tcUugpCPfxEgiGWwAM-G2e/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772100" y="1477700"/>
            <a:ext cx="3914700" cy="170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Safe</a:t>
            </a:r>
            <a:r>
              <a:rPr lang="en"/>
              <a:t> </a:t>
            </a:r>
            <a:r>
              <a:rPr lang="en"/>
              <a:t>Sources</a:t>
            </a:r>
            <a:endParaRPr/>
          </a:p>
        </p:txBody>
      </p:sp>
      <p:sp>
        <p:nvSpPr>
          <p:cNvPr id="55" name="Google Shape;55;p13"/>
          <p:cNvSpPr txBox="1"/>
          <p:nvPr>
            <p:ph idx="1" type="subTitle"/>
          </p:nvPr>
        </p:nvSpPr>
        <p:spPr>
          <a:xfrm>
            <a:off x="4772100" y="3183700"/>
            <a:ext cx="3914700" cy="482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Team 1B:</a:t>
            </a:r>
            <a:r>
              <a:rPr lang="en"/>
              <a:t> Divisha Jain, Cailin Dech, Yandel </a:t>
            </a:r>
            <a:r>
              <a:rPr lang="en"/>
              <a:t>Gonzalez</a:t>
            </a:r>
            <a:r>
              <a:rPr lang="en"/>
              <a:t>, Oswaldo </a:t>
            </a:r>
            <a:r>
              <a:rPr lang="en"/>
              <a:t>Olivares, </a:t>
            </a:r>
            <a:r>
              <a:rPr lang="en"/>
              <a:t>Joshua Connolly </a:t>
            </a:r>
            <a:r>
              <a:rPr lang="en"/>
              <a:t> </a:t>
            </a:r>
            <a:r>
              <a:rPr b="1" lang="en"/>
              <a:t>Mentor:</a:t>
            </a:r>
            <a:r>
              <a:rPr lang="en"/>
              <a:t> Jillian Lim</a:t>
            </a:r>
            <a:r>
              <a:rPr lang="en"/>
              <a:t> </a:t>
            </a:r>
            <a:endParaRPr/>
          </a:p>
        </p:txBody>
      </p:sp>
      <p:grpSp>
        <p:nvGrpSpPr>
          <p:cNvPr id="56" name="Google Shape;56;p13"/>
          <p:cNvGrpSpPr/>
          <p:nvPr/>
        </p:nvGrpSpPr>
        <p:grpSpPr>
          <a:xfrm>
            <a:off x="457200" y="586899"/>
            <a:ext cx="4003208" cy="4143503"/>
            <a:chOff x="457200" y="586924"/>
            <a:chExt cx="4003208" cy="4143503"/>
          </a:xfrm>
        </p:grpSpPr>
        <p:sp>
          <p:nvSpPr>
            <p:cNvPr id="57" name="Google Shape;57;p13"/>
            <p:cNvSpPr/>
            <p:nvPr/>
          </p:nvSpPr>
          <p:spPr>
            <a:xfrm>
              <a:off x="558721" y="586924"/>
              <a:ext cx="3901687" cy="3672814"/>
            </a:xfrm>
            <a:custGeom>
              <a:rect b="b" l="l" r="r" t="t"/>
              <a:pathLst>
                <a:path extrusionOk="0" h="34839" w="37010">
                  <a:moveTo>
                    <a:pt x="11003" y="1"/>
                  </a:moveTo>
                  <a:cubicBezTo>
                    <a:pt x="10203" y="1"/>
                    <a:pt x="9402" y="120"/>
                    <a:pt x="8632" y="344"/>
                  </a:cubicBezTo>
                  <a:cubicBezTo>
                    <a:pt x="5623" y="1221"/>
                    <a:pt x="3024" y="3622"/>
                    <a:pt x="1991" y="6560"/>
                  </a:cubicBezTo>
                  <a:cubicBezTo>
                    <a:pt x="0" y="12223"/>
                    <a:pt x="562" y="18732"/>
                    <a:pt x="3490" y="23975"/>
                  </a:cubicBezTo>
                  <a:cubicBezTo>
                    <a:pt x="4473" y="25728"/>
                    <a:pt x="5719" y="27334"/>
                    <a:pt x="7158" y="28737"/>
                  </a:cubicBezTo>
                  <a:cubicBezTo>
                    <a:pt x="10587" y="32083"/>
                    <a:pt x="15823" y="34839"/>
                    <a:pt x="20733" y="34839"/>
                  </a:cubicBezTo>
                  <a:cubicBezTo>
                    <a:pt x="20930" y="34839"/>
                    <a:pt x="21126" y="34834"/>
                    <a:pt x="21321" y="34826"/>
                  </a:cubicBezTo>
                  <a:cubicBezTo>
                    <a:pt x="23398" y="34734"/>
                    <a:pt x="25490" y="34056"/>
                    <a:pt x="27131" y="32759"/>
                  </a:cubicBezTo>
                  <a:cubicBezTo>
                    <a:pt x="28915" y="31356"/>
                    <a:pt x="29948" y="29279"/>
                    <a:pt x="30920" y="27283"/>
                  </a:cubicBezTo>
                  <a:cubicBezTo>
                    <a:pt x="33686" y="21579"/>
                    <a:pt x="37009" y="13930"/>
                    <a:pt x="33094" y="7932"/>
                  </a:cubicBezTo>
                  <a:cubicBezTo>
                    <a:pt x="31514" y="5507"/>
                    <a:pt x="28996" y="4361"/>
                    <a:pt x="26164" y="4361"/>
                  </a:cubicBezTo>
                  <a:cubicBezTo>
                    <a:pt x="26127" y="4361"/>
                    <a:pt x="26090" y="4361"/>
                    <a:pt x="26052" y="4361"/>
                  </a:cubicBezTo>
                  <a:cubicBezTo>
                    <a:pt x="24659" y="4374"/>
                    <a:pt x="23166" y="4588"/>
                    <a:pt x="21709" y="4588"/>
                  </a:cubicBezTo>
                  <a:cubicBezTo>
                    <a:pt x="20306" y="4588"/>
                    <a:pt x="18937" y="4390"/>
                    <a:pt x="17725" y="3622"/>
                  </a:cubicBezTo>
                  <a:cubicBezTo>
                    <a:pt x="16114" y="2598"/>
                    <a:pt x="15182" y="942"/>
                    <a:pt x="13297" y="349"/>
                  </a:cubicBezTo>
                  <a:cubicBezTo>
                    <a:pt x="12552" y="113"/>
                    <a:pt x="11778" y="1"/>
                    <a:pt x="11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57200" y="2343135"/>
              <a:ext cx="3934262" cy="2387293"/>
            </a:xfrm>
            <a:custGeom>
              <a:rect b="b" l="l" r="r" t="t"/>
              <a:pathLst>
                <a:path extrusionOk="0" h="22645" w="37319">
                  <a:moveTo>
                    <a:pt x="23280" y="1"/>
                  </a:moveTo>
                  <a:cubicBezTo>
                    <a:pt x="14626" y="1"/>
                    <a:pt x="4306" y="706"/>
                    <a:pt x="2716" y="1815"/>
                  </a:cubicBezTo>
                  <a:cubicBezTo>
                    <a:pt x="1" y="3709"/>
                    <a:pt x="5841" y="15208"/>
                    <a:pt x="5770" y="15558"/>
                  </a:cubicBezTo>
                  <a:lnTo>
                    <a:pt x="5770" y="22644"/>
                  </a:lnTo>
                  <a:lnTo>
                    <a:pt x="32096" y="22644"/>
                  </a:lnTo>
                  <a:lnTo>
                    <a:pt x="32365" y="15791"/>
                  </a:lnTo>
                  <a:cubicBezTo>
                    <a:pt x="32365" y="15791"/>
                    <a:pt x="37319" y="3127"/>
                    <a:pt x="35465" y="1166"/>
                  </a:cubicBezTo>
                  <a:cubicBezTo>
                    <a:pt x="34696" y="354"/>
                    <a:pt x="29406" y="1"/>
                    <a:pt x="23280" y="1"/>
                  </a:cubicBezTo>
                  <a:close/>
                </a:path>
              </a:pathLst>
            </a:custGeom>
            <a:solidFill>
              <a:srgbClr val="D465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631968" y="3877012"/>
              <a:ext cx="616932" cy="853395"/>
            </a:xfrm>
            <a:custGeom>
              <a:rect b="b" l="l" r="r" t="t"/>
              <a:pathLst>
                <a:path extrusionOk="0" h="8095" w="5852">
                  <a:moveTo>
                    <a:pt x="2923" y="1"/>
                  </a:moveTo>
                  <a:cubicBezTo>
                    <a:pt x="2295" y="1"/>
                    <a:pt x="1667" y="78"/>
                    <a:pt x="1039" y="233"/>
                  </a:cubicBezTo>
                  <a:cubicBezTo>
                    <a:pt x="426" y="385"/>
                    <a:pt x="1" y="947"/>
                    <a:pt x="1" y="1580"/>
                  </a:cubicBezTo>
                  <a:lnTo>
                    <a:pt x="1" y="8094"/>
                  </a:lnTo>
                  <a:lnTo>
                    <a:pt x="5851" y="8094"/>
                  </a:lnTo>
                  <a:lnTo>
                    <a:pt x="5851" y="1580"/>
                  </a:lnTo>
                  <a:cubicBezTo>
                    <a:pt x="5851" y="1271"/>
                    <a:pt x="5750" y="977"/>
                    <a:pt x="5573" y="744"/>
                  </a:cubicBezTo>
                  <a:cubicBezTo>
                    <a:pt x="5390" y="496"/>
                    <a:pt x="5127" y="309"/>
                    <a:pt x="4808" y="233"/>
                  </a:cubicBezTo>
                  <a:cubicBezTo>
                    <a:pt x="4180" y="78"/>
                    <a:pt x="3552" y="1"/>
                    <a:pt x="29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3861576" y="4013533"/>
              <a:ext cx="161402" cy="152968"/>
            </a:xfrm>
            <a:custGeom>
              <a:rect b="b" l="l" r="r" t="t"/>
              <a:pathLst>
                <a:path extrusionOk="0" h="1451" w="1531">
                  <a:moveTo>
                    <a:pt x="752" y="345"/>
                  </a:moveTo>
                  <a:cubicBezTo>
                    <a:pt x="833" y="345"/>
                    <a:pt x="895" y="394"/>
                    <a:pt x="928" y="427"/>
                  </a:cubicBezTo>
                  <a:cubicBezTo>
                    <a:pt x="1004" y="508"/>
                    <a:pt x="1039" y="630"/>
                    <a:pt x="1024" y="716"/>
                  </a:cubicBezTo>
                  <a:cubicBezTo>
                    <a:pt x="1009" y="792"/>
                    <a:pt x="958" y="858"/>
                    <a:pt x="887" y="903"/>
                  </a:cubicBezTo>
                  <a:cubicBezTo>
                    <a:pt x="862" y="918"/>
                    <a:pt x="832" y="934"/>
                    <a:pt x="801" y="939"/>
                  </a:cubicBezTo>
                  <a:cubicBezTo>
                    <a:pt x="791" y="939"/>
                    <a:pt x="781" y="944"/>
                    <a:pt x="771" y="949"/>
                  </a:cubicBezTo>
                  <a:cubicBezTo>
                    <a:pt x="753" y="951"/>
                    <a:pt x="735" y="953"/>
                    <a:pt x="718" y="953"/>
                  </a:cubicBezTo>
                  <a:cubicBezTo>
                    <a:pt x="700" y="953"/>
                    <a:pt x="682" y="951"/>
                    <a:pt x="664" y="949"/>
                  </a:cubicBezTo>
                  <a:cubicBezTo>
                    <a:pt x="593" y="928"/>
                    <a:pt x="528" y="883"/>
                    <a:pt x="497" y="827"/>
                  </a:cubicBezTo>
                  <a:cubicBezTo>
                    <a:pt x="452" y="746"/>
                    <a:pt x="457" y="635"/>
                    <a:pt x="507" y="533"/>
                  </a:cubicBezTo>
                  <a:cubicBezTo>
                    <a:pt x="558" y="427"/>
                    <a:pt x="639" y="361"/>
                    <a:pt x="730" y="346"/>
                  </a:cubicBezTo>
                  <a:cubicBezTo>
                    <a:pt x="738" y="345"/>
                    <a:pt x="745" y="345"/>
                    <a:pt x="752" y="345"/>
                  </a:cubicBezTo>
                  <a:close/>
                  <a:moveTo>
                    <a:pt x="401" y="1"/>
                  </a:moveTo>
                  <a:cubicBezTo>
                    <a:pt x="390" y="1"/>
                    <a:pt x="380" y="5"/>
                    <a:pt x="371" y="12"/>
                  </a:cubicBezTo>
                  <a:cubicBezTo>
                    <a:pt x="355" y="27"/>
                    <a:pt x="350" y="52"/>
                    <a:pt x="366" y="72"/>
                  </a:cubicBezTo>
                  <a:cubicBezTo>
                    <a:pt x="441" y="159"/>
                    <a:pt x="538" y="229"/>
                    <a:pt x="639" y="285"/>
                  </a:cubicBezTo>
                  <a:cubicBezTo>
                    <a:pt x="558" y="321"/>
                    <a:pt x="482" y="392"/>
                    <a:pt x="431" y="493"/>
                  </a:cubicBezTo>
                  <a:cubicBezTo>
                    <a:pt x="411" y="538"/>
                    <a:pt x="396" y="589"/>
                    <a:pt x="386" y="640"/>
                  </a:cubicBezTo>
                  <a:cubicBezTo>
                    <a:pt x="303" y="570"/>
                    <a:pt x="198" y="530"/>
                    <a:pt x="92" y="530"/>
                  </a:cubicBezTo>
                  <a:cubicBezTo>
                    <a:pt x="75" y="530"/>
                    <a:pt x="58" y="531"/>
                    <a:pt x="41" y="533"/>
                  </a:cubicBezTo>
                  <a:cubicBezTo>
                    <a:pt x="16" y="538"/>
                    <a:pt x="1" y="559"/>
                    <a:pt x="6" y="579"/>
                  </a:cubicBezTo>
                  <a:cubicBezTo>
                    <a:pt x="6" y="601"/>
                    <a:pt x="25" y="615"/>
                    <a:pt x="43" y="615"/>
                  </a:cubicBezTo>
                  <a:cubicBezTo>
                    <a:pt x="46" y="615"/>
                    <a:pt x="49" y="615"/>
                    <a:pt x="51" y="614"/>
                  </a:cubicBezTo>
                  <a:cubicBezTo>
                    <a:pt x="65" y="613"/>
                    <a:pt x="78" y="612"/>
                    <a:pt x="92" y="612"/>
                  </a:cubicBezTo>
                  <a:cubicBezTo>
                    <a:pt x="201" y="612"/>
                    <a:pt x="313" y="666"/>
                    <a:pt x="381" y="751"/>
                  </a:cubicBezTo>
                  <a:cubicBezTo>
                    <a:pt x="381" y="751"/>
                    <a:pt x="386" y="751"/>
                    <a:pt x="386" y="756"/>
                  </a:cubicBezTo>
                  <a:cubicBezTo>
                    <a:pt x="391" y="797"/>
                    <a:pt x="401" y="832"/>
                    <a:pt x="421" y="868"/>
                  </a:cubicBezTo>
                  <a:cubicBezTo>
                    <a:pt x="467" y="949"/>
                    <a:pt x="553" y="1010"/>
                    <a:pt x="649" y="1030"/>
                  </a:cubicBezTo>
                  <a:cubicBezTo>
                    <a:pt x="659" y="1030"/>
                    <a:pt x="669" y="1030"/>
                    <a:pt x="685" y="1035"/>
                  </a:cubicBezTo>
                  <a:cubicBezTo>
                    <a:pt x="599" y="1141"/>
                    <a:pt x="563" y="1283"/>
                    <a:pt x="593" y="1415"/>
                  </a:cubicBezTo>
                  <a:cubicBezTo>
                    <a:pt x="599" y="1435"/>
                    <a:pt x="614" y="1450"/>
                    <a:pt x="634" y="1450"/>
                  </a:cubicBezTo>
                  <a:lnTo>
                    <a:pt x="644" y="1450"/>
                  </a:lnTo>
                  <a:cubicBezTo>
                    <a:pt x="664" y="1445"/>
                    <a:pt x="680" y="1420"/>
                    <a:pt x="675" y="1400"/>
                  </a:cubicBezTo>
                  <a:cubicBezTo>
                    <a:pt x="644" y="1263"/>
                    <a:pt x="700" y="1111"/>
                    <a:pt x="811" y="1025"/>
                  </a:cubicBezTo>
                  <a:cubicBezTo>
                    <a:pt x="852" y="1015"/>
                    <a:pt x="897" y="999"/>
                    <a:pt x="933" y="974"/>
                  </a:cubicBezTo>
                  <a:cubicBezTo>
                    <a:pt x="973" y="949"/>
                    <a:pt x="1004" y="918"/>
                    <a:pt x="1029" y="883"/>
                  </a:cubicBezTo>
                  <a:cubicBezTo>
                    <a:pt x="1039" y="883"/>
                    <a:pt x="1049" y="878"/>
                    <a:pt x="1054" y="868"/>
                  </a:cubicBezTo>
                  <a:cubicBezTo>
                    <a:pt x="1146" y="726"/>
                    <a:pt x="1313" y="630"/>
                    <a:pt x="1485" y="630"/>
                  </a:cubicBezTo>
                  <a:lnTo>
                    <a:pt x="1490" y="630"/>
                  </a:lnTo>
                  <a:cubicBezTo>
                    <a:pt x="1515" y="630"/>
                    <a:pt x="1531" y="614"/>
                    <a:pt x="1531" y="589"/>
                  </a:cubicBezTo>
                  <a:cubicBezTo>
                    <a:pt x="1531" y="569"/>
                    <a:pt x="1515" y="549"/>
                    <a:pt x="1490" y="549"/>
                  </a:cubicBezTo>
                  <a:lnTo>
                    <a:pt x="1485" y="549"/>
                  </a:lnTo>
                  <a:cubicBezTo>
                    <a:pt x="1348" y="549"/>
                    <a:pt x="1217" y="599"/>
                    <a:pt x="1110" y="685"/>
                  </a:cubicBezTo>
                  <a:cubicBezTo>
                    <a:pt x="1115" y="579"/>
                    <a:pt x="1070" y="457"/>
                    <a:pt x="989" y="371"/>
                  </a:cubicBezTo>
                  <a:cubicBezTo>
                    <a:pt x="933" y="310"/>
                    <a:pt x="867" y="275"/>
                    <a:pt x="801" y="265"/>
                  </a:cubicBezTo>
                  <a:cubicBezTo>
                    <a:pt x="796" y="260"/>
                    <a:pt x="791" y="255"/>
                    <a:pt x="786" y="255"/>
                  </a:cubicBezTo>
                  <a:cubicBezTo>
                    <a:pt x="649" y="209"/>
                    <a:pt x="528" y="123"/>
                    <a:pt x="431" y="17"/>
                  </a:cubicBezTo>
                  <a:cubicBezTo>
                    <a:pt x="423" y="6"/>
                    <a:pt x="412" y="1"/>
                    <a:pt x="401" y="1"/>
                  </a:cubicBezTo>
                  <a:close/>
                </a:path>
              </a:pathLst>
            </a:custGeom>
            <a:solidFill>
              <a:srgbClr val="D76906"/>
            </a:solidFill>
            <a:ln cap="flat" cmpd="sng" w="9525">
              <a:solidFill>
                <a:srgbClr val="D769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48796" y="3876907"/>
              <a:ext cx="616932" cy="853501"/>
            </a:xfrm>
            <a:custGeom>
              <a:rect b="b" l="l" r="r" t="t"/>
              <a:pathLst>
                <a:path extrusionOk="0" h="8096" w="5852">
                  <a:moveTo>
                    <a:pt x="2882" y="1"/>
                  </a:moveTo>
                  <a:cubicBezTo>
                    <a:pt x="2229" y="1"/>
                    <a:pt x="1579" y="84"/>
                    <a:pt x="933" y="254"/>
                  </a:cubicBezTo>
                  <a:cubicBezTo>
                    <a:pt x="380" y="401"/>
                    <a:pt x="0" y="897"/>
                    <a:pt x="0" y="1465"/>
                  </a:cubicBezTo>
                  <a:lnTo>
                    <a:pt x="0" y="8095"/>
                  </a:lnTo>
                  <a:lnTo>
                    <a:pt x="5851" y="8095"/>
                  </a:lnTo>
                  <a:lnTo>
                    <a:pt x="5851" y="1480"/>
                  </a:lnTo>
                  <a:cubicBezTo>
                    <a:pt x="5851" y="907"/>
                    <a:pt x="5466" y="406"/>
                    <a:pt x="4909" y="264"/>
                  </a:cubicBezTo>
                  <a:cubicBezTo>
                    <a:pt x="4231" y="89"/>
                    <a:pt x="3555" y="1"/>
                    <a:pt x="2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952259" y="4013533"/>
              <a:ext cx="161402" cy="152968"/>
            </a:xfrm>
            <a:custGeom>
              <a:rect b="b" l="l" r="r" t="t"/>
              <a:pathLst>
                <a:path extrusionOk="0" h="1451" w="1531">
                  <a:moveTo>
                    <a:pt x="748" y="345"/>
                  </a:moveTo>
                  <a:cubicBezTo>
                    <a:pt x="832" y="345"/>
                    <a:pt x="895" y="394"/>
                    <a:pt x="927" y="427"/>
                  </a:cubicBezTo>
                  <a:cubicBezTo>
                    <a:pt x="1003" y="508"/>
                    <a:pt x="1039" y="630"/>
                    <a:pt x="1019" y="716"/>
                  </a:cubicBezTo>
                  <a:cubicBezTo>
                    <a:pt x="1003" y="792"/>
                    <a:pt x="958" y="858"/>
                    <a:pt x="887" y="903"/>
                  </a:cubicBezTo>
                  <a:cubicBezTo>
                    <a:pt x="862" y="918"/>
                    <a:pt x="831" y="934"/>
                    <a:pt x="801" y="939"/>
                  </a:cubicBezTo>
                  <a:cubicBezTo>
                    <a:pt x="791" y="939"/>
                    <a:pt x="781" y="944"/>
                    <a:pt x="770" y="949"/>
                  </a:cubicBezTo>
                  <a:cubicBezTo>
                    <a:pt x="753" y="951"/>
                    <a:pt x="735" y="953"/>
                    <a:pt x="717" y="953"/>
                  </a:cubicBezTo>
                  <a:cubicBezTo>
                    <a:pt x="700" y="953"/>
                    <a:pt x="682" y="951"/>
                    <a:pt x="664" y="949"/>
                  </a:cubicBezTo>
                  <a:cubicBezTo>
                    <a:pt x="593" y="928"/>
                    <a:pt x="527" y="883"/>
                    <a:pt x="492" y="827"/>
                  </a:cubicBezTo>
                  <a:cubicBezTo>
                    <a:pt x="451" y="746"/>
                    <a:pt x="456" y="635"/>
                    <a:pt x="507" y="533"/>
                  </a:cubicBezTo>
                  <a:cubicBezTo>
                    <a:pt x="558" y="427"/>
                    <a:pt x="639" y="361"/>
                    <a:pt x="725" y="346"/>
                  </a:cubicBezTo>
                  <a:cubicBezTo>
                    <a:pt x="733" y="345"/>
                    <a:pt x="740" y="345"/>
                    <a:pt x="748" y="345"/>
                  </a:cubicBezTo>
                  <a:close/>
                  <a:moveTo>
                    <a:pt x="398" y="1"/>
                  </a:moveTo>
                  <a:cubicBezTo>
                    <a:pt x="388" y="1"/>
                    <a:pt x="377" y="5"/>
                    <a:pt x="370" y="12"/>
                  </a:cubicBezTo>
                  <a:cubicBezTo>
                    <a:pt x="350" y="27"/>
                    <a:pt x="350" y="52"/>
                    <a:pt x="365" y="72"/>
                  </a:cubicBezTo>
                  <a:cubicBezTo>
                    <a:pt x="441" y="159"/>
                    <a:pt x="537" y="229"/>
                    <a:pt x="639" y="285"/>
                  </a:cubicBezTo>
                  <a:cubicBezTo>
                    <a:pt x="558" y="321"/>
                    <a:pt x="482" y="392"/>
                    <a:pt x="431" y="493"/>
                  </a:cubicBezTo>
                  <a:cubicBezTo>
                    <a:pt x="406" y="538"/>
                    <a:pt x="391" y="589"/>
                    <a:pt x="385" y="640"/>
                  </a:cubicBezTo>
                  <a:cubicBezTo>
                    <a:pt x="303" y="570"/>
                    <a:pt x="197" y="530"/>
                    <a:pt x="92" y="530"/>
                  </a:cubicBezTo>
                  <a:cubicBezTo>
                    <a:pt x="75" y="530"/>
                    <a:pt x="58" y="531"/>
                    <a:pt x="41" y="533"/>
                  </a:cubicBezTo>
                  <a:cubicBezTo>
                    <a:pt x="16" y="538"/>
                    <a:pt x="0" y="559"/>
                    <a:pt x="6" y="579"/>
                  </a:cubicBezTo>
                  <a:cubicBezTo>
                    <a:pt x="6" y="601"/>
                    <a:pt x="21" y="615"/>
                    <a:pt x="42" y="615"/>
                  </a:cubicBezTo>
                  <a:cubicBezTo>
                    <a:pt x="45" y="615"/>
                    <a:pt x="48" y="615"/>
                    <a:pt x="51" y="614"/>
                  </a:cubicBezTo>
                  <a:cubicBezTo>
                    <a:pt x="64" y="613"/>
                    <a:pt x="78" y="612"/>
                    <a:pt x="91" y="612"/>
                  </a:cubicBezTo>
                  <a:cubicBezTo>
                    <a:pt x="201" y="612"/>
                    <a:pt x="313" y="666"/>
                    <a:pt x="380" y="751"/>
                  </a:cubicBezTo>
                  <a:cubicBezTo>
                    <a:pt x="380" y="751"/>
                    <a:pt x="380" y="751"/>
                    <a:pt x="385" y="756"/>
                  </a:cubicBezTo>
                  <a:cubicBezTo>
                    <a:pt x="391" y="797"/>
                    <a:pt x="401" y="832"/>
                    <a:pt x="421" y="868"/>
                  </a:cubicBezTo>
                  <a:cubicBezTo>
                    <a:pt x="466" y="949"/>
                    <a:pt x="548" y="1010"/>
                    <a:pt x="644" y="1030"/>
                  </a:cubicBezTo>
                  <a:cubicBezTo>
                    <a:pt x="659" y="1030"/>
                    <a:pt x="669" y="1030"/>
                    <a:pt x="684" y="1035"/>
                  </a:cubicBezTo>
                  <a:cubicBezTo>
                    <a:pt x="598" y="1141"/>
                    <a:pt x="563" y="1283"/>
                    <a:pt x="588" y="1415"/>
                  </a:cubicBezTo>
                  <a:cubicBezTo>
                    <a:pt x="593" y="1435"/>
                    <a:pt x="613" y="1450"/>
                    <a:pt x="634" y="1450"/>
                  </a:cubicBezTo>
                  <a:lnTo>
                    <a:pt x="639" y="1450"/>
                  </a:lnTo>
                  <a:cubicBezTo>
                    <a:pt x="664" y="1445"/>
                    <a:pt x="679" y="1420"/>
                    <a:pt x="674" y="1400"/>
                  </a:cubicBezTo>
                  <a:cubicBezTo>
                    <a:pt x="644" y="1263"/>
                    <a:pt x="700" y="1111"/>
                    <a:pt x="811" y="1025"/>
                  </a:cubicBezTo>
                  <a:cubicBezTo>
                    <a:pt x="851" y="1015"/>
                    <a:pt x="892" y="999"/>
                    <a:pt x="933" y="974"/>
                  </a:cubicBezTo>
                  <a:cubicBezTo>
                    <a:pt x="973" y="949"/>
                    <a:pt x="1003" y="918"/>
                    <a:pt x="1029" y="883"/>
                  </a:cubicBezTo>
                  <a:cubicBezTo>
                    <a:pt x="1039" y="883"/>
                    <a:pt x="1049" y="878"/>
                    <a:pt x="1054" y="868"/>
                  </a:cubicBezTo>
                  <a:cubicBezTo>
                    <a:pt x="1145" y="726"/>
                    <a:pt x="1312" y="630"/>
                    <a:pt x="1485" y="630"/>
                  </a:cubicBezTo>
                  <a:lnTo>
                    <a:pt x="1490" y="630"/>
                  </a:lnTo>
                  <a:cubicBezTo>
                    <a:pt x="1510" y="630"/>
                    <a:pt x="1530" y="614"/>
                    <a:pt x="1530" y="589"/>
                  </a:cubicBezTo>
                  <a:cubicBezTo>
                    <a:pt x="1530" y="569"/>
                    <a:pt x="1515" y="549"/>
                    <a:pt x="1490" y="549"/>
                  </a:cubicBezTo>
                  <a:lnTo>
                    <a:pt x="1485" y="549"/>
                  </a:lnTo>
                  <a:cubicBezTo>
                    <a:pt x="1348" y="549"/>
                    <a:pt x="1216" y="599"/>
                    <a:pt x="1110" y="685"/>
                  </a:cubicBezTo>
                  <a:cubicBezTo>
                    <a:pt x="1115" y="579"/>
                    <a:pt x="1069" y="457"/>
                    <a:pt x="988" y="371"/>
                  </a:cubicBezTo>
                  <a:cubicBezTo>
                    <a:pt x="933" y="310"/>
                    <a:pt x="867" y="275"/>
                    <a:pt x="796" y="265"/>
                  </a:cubicBezTo>
                  <a:cubicBezTo>
                    <a:pt x="796" y="260"/>
                    <a:pt x="791" y="255"/>
                    <a:pt x="786" y="255"/>
                  </a:cubicBezTo>
                  <a:cubicBezTo>
                    <a:pt x="649" y="209"/>
                    <a:pt x="522" y="123"/>
                    <a:pt x="431" y="17"/>
                  </a:cubicBezTo>
                  <a:cubicBezTo>
                    <a:pt x="423" y="6"/>
                    <a:pt x="410" y="1"/>
                    <a:pt x="398" y="1"/>
                  </a:cubicBezTo>
                  <a:close/>
                </a:path>
              </a:pathLst>
            </a:custGeom>
            <a:solidFill>
              <a:srgbClr val="D76906"/>
            </a:solidFill>
            <a:ln cap="flat" cmpd="sng" w="9525">
              <a:solidFill>
                <a:srgbClr val="D769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005553" y="2827861"/>
              <a:ext cx="1007839" cy="959345"/>
            </a:xfrm>
            <a:custGeom>
              <a:rect b="b" l="l" r="r" t="t"/>
              <a:pathLst>
                <a:path extrusionOk="0" h="9100" w="9560">
                  <a:moveTo>
                    <a:pt x="8194" y="0"/>
                  </a:moveTo>
                  <a:cubicBezTo>
                    <a:pt x="7737" y="0"/>
                    <a:pt x="7418" y="271"/>
                    <a:pt x="7250" y="834"/>
                  </a:cubicBezTo>
                  <a:lnTo>
                    <a:pt x="6317" y="5823"/>
                  </a:lnTo>
                  <a:lnTo>
                    <a:pt x="3450" y="3123"/>
                  </a:lnTo>
                  <a:lnTo>
                    <a:pt x="1500" y="1290"/>
                  </a:lnTo>
                  <a:lnTo>
                    <a:pt x="1" y="2865"/>
                  </a:lnTo>
                  <a:cubicBezTo>
                    <a:pt x="1" y="2865"/>
                    <a:pt x="4371" y="9099"/>
                    <a:pt x="6902" y="9099"/>
                  </a:cubicBezTo>
                  <a:cubicBezTo>
                    <a:pt x="7029" y="9099"/>
                    <a:pt x="7152" y="9083"/>
                    <a:pt x="7270" y="9050"/>
                  </a:cubicBezTo>
                  <a:cubicBezTo>
                    <a:pt x="7346" y="9030"/>
                    <a:pt x="7422" y="8999"/>
                    <a:pt x="7498" y="8959"/>
                  </a:cubicBezTo>
                  <a:cubicBezTo>
                    <a:pt x="9559" y="7885"/>
                    <a:pt x="8678" y="84"/>
                    <a:pt x="8678" y="84"/>
                  </a:cubicBezTo>
                  <a:cubicBezTo>
                    <a:pt x="8503" y="28"/>
                    <a:pt x="8341" y="0"/>
                    <a:pt x="8194"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67982" y="2827861"/>
              <a:ext cx="987598" cy="937417"/>
            </a:xfrm>
            <a:custGeom>
              <a:rect b="b" l="l" r="r" t="t"/>
              <a:pathLst>
                <a:path extrusionOk="0" h="8892" w="9368">
                  <a:moveTo>
                    <a:pt x="1172" y="0"/>
                  </a:moveTo>
                  <a:cubicBezTo>
                    <a:pt x="1024" y="0"/>
                    <a:pt x="861" y="28"/>
                    <a:pt x="685" y="84"/>
                  </a:cubicBezTo>
                  <a:cubicBezTo>
                    <a:pt x="685" y="84"/>
                    <a:pt x="1" y="7627"/>
                    <a:pt x="1916" y="8726"/>
                  </a:cubicBezTo>
                  <a:cubicBezTo>
                    <a:pt x="1926" y="8736"/>
                    <a:pt x="1941" y="8741"/>
                    <a:pt x="1951" y="8746"/>
                  </a:cubicBezTo>
                  <a:cubicBezTo>
                    <a:pt x="2140" y="8846"/>
                    <a:pt x="2346" y="8891"/>
                    <a:pt x="2566" y="8891"/>
                  </a:cubicBezTo>
                  <a:cubicBezTo>
                    <a:pt x="5085" y="8891"/>
                    <a:pt x="9367" y="2865"/>
                    <a:pt x="9367" y="2865"/>
                  </a:cubicBezTo>
                  <a:lnTo>
                    <a:pt x="7863" y="1290"/>
                  </a:lnTo>
                  <a:lnTo>
                    <a:pt x="6090" y="2961"/>
                  </a:lnTo>
                  <a:lnTo>
                    <a:pt x="3050" y="5823"/>
                  </a:lnTo>
                  <a:lnTo>
                    <a:pt x="2118" y="834"/>
                  </a:lnTo>
                  <a:cubicBezTo>
                    <a:pt x="1950" y="271"/>
                    <a:pt x="1631" y="0"/>
                    <a:pt x="1172"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584577" y="3226458"/>
              <a:ext cx="1562045" cy="999827"/>
            </a:xfrm>
            <a:custGeom>
              <a:rect b="b" l="l" r="r" t="t"/>
              <a:pathLst>
                <a:path extrusionOk="0" h="9484" w="14817">
                  <a:moveTo>
                    <a:pt x="547" y="1"/>
                  </a:moveTo>
                  <a:cubicBezTo>
                    <a:pt x="998" y="3496"/>
                    <a:pt x="567" y="6085"/>
                    <a:pt x="253" y="7356"/>
                  </a:cubicBezTo>
                  <a:cubicBezTo>
                    <a:pt x="117" y="7923"/>
                    <a:pt x="0" y="8227"/>
                    <a:pt x="0" y="8227"/>
                  </a:cubicBezTo>
                  <a:lnTo>
                    <a:pt x="13014" y="9332"/>
                  </a:lnTo>
                  <a:lnTo>
                    <a:pt x="14817" y="9484"/>
                  </a:lnTo>
                  <a:cubicBezTo>
                    <a:pt x="14569" y="8815"/>
                    <a:pt x="14391" y="8091"/>
                    <a:pt x="14275" y="7356"/>
                  </a:cubicBezTo>
                  <a:cubicBezTo>
                    <a:pt x="14088" y="6171"/>
                    <a:pt x="14042" y="4945"/>
                    <a:pt x="14067" y="3846"/>
                  </a:cubicBezTo>
                  <a:cubicBezTo>
                    <a:pt x="14118" y="1688"/>
                    <a:pt x="14432" y="1"/>
                    <a:pt x="14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477153" y="3539032"/>
              <a:ext cx="2071130" cy="1191380"/>
            </a:xfrm>
            <a:custGeom>
              <a:rect b="b" l="l" r="r" t="t"/>
              <a:pathLst>
                <a:path extrusionOk="0" h="11301" w="19646">
                  <a:moveTo>
                    <a:pt x="12722" y="1"/>
                  </a:moveTo>
                  <a:cubicBezTo>
                    <a:pt x="10445" y="1"/>
                    <a:pt x="1078" y="5064"/>
                    <a:pt x="1019" y="5262"/>
                  </a:cubicBezTo>
                  <a:cubicBezTo>
                    <a:pt x="1" y="8661"/>
                    <a:pt x="1014" y="10612"/>
                    <a:pt x="2833" y="11300"/>
                  </a:cubicBezTo>
                  <a:lnTo>
                    <a:pt x="5619" y="11300"/>
                  </a:lnTo>
                  <a:cubicBezTo>
                    <a:pt x="8157" y="10080"/>
                    <a:pt x="10897" y="5348"/>
                    <a:pt x="10897" y="5348"/>
                  </a:cubicBezTo>
                  <a:lnTo>
                    <a:pt x="11819" y="7101"/>
                  </a:lnTo>
                  <a:lnTo>
                    <a:pt x="14022" y="11300"/>
                  </a:lnTo>
                  <a:lnTo>
                    <a:pt x="19645" y="11300"/>
                  </a:lnTo>
                  <a:cubicBezTo>
                    <a:pt x="19645" y="11300"/>
                    <a:pt x="14848" y="258"/>
                    <a:pt x="12873" y="9"/>
                  </a:cubicBezTo>
                  <a:cubicBezTo>
                    <a:pt x="12827" y="3"/>
                    <a:pt x="12776" y="1"/>
                    <a:pt x="12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642243" y="3774965"/>
              <a:ext cx="1563205" cy="944269"/>
            </a:xfrm>
            <a:custGeom>
              <a:rect b="b" l="l" r="r" t="t"/>
              <a:pathLst>
                <a:path extrusionOk="0" fill="none" h="8957" w="14828">
                  <a:moveTo>
                    <a:pt x="0" y="5755"/>
                  </a:moveTo>
                  <a:cubicBezTo>
                    <a:pt x="2801" y="3906"/>
                    <a:pt x="5653" y="2138"/>
                    <a:pt x="8556" y="456"/>
                  </a:cubicBezTo>
                  <a:cubicBezTo>
                    <a:pt x="8951" y="228"/>
                    <a:pt x="9377" y="0"/>
                    <a:pt x="9822" y="61"/>
                  </a:cubicBezTo>
                  <a:cubicBezTo>
                    <a:pt x="10375" y="142"/>
                    <a:pt x="10760" y="638"/>
                    <a:pt x="11058" y="1110"/>
                  </a:cubicBezTo>
                  <a:cubicBezTo>
                    <a:pt x="12791" y="3794"/>
                    <a:pt x="13657" y="5983"/>
                    <a:pt x="14827" y="8956"/>
                  </a:cubicBezTo>
                </a:path>
              </a:pathLst>
            </a:custGeom>
            <a:noFill/>
            <a:ln cap="rnd" cmpd="sng" w="9525">
              <a:solidFill>
                <a:srgbClr val="D91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626746" y="4121484"/>
              <a:ext cx="135152" cy="137893"/>
            </a:xfrm>
            <a:custGeom>
              <a:rect b="b" l="l" r="r" t="t"/>
              <a:pathLst>
                <a:path extrusionOk="0" fill="none" h="1308" w="1282">
                  <a:moveTo>
                    <a:pt x="0" y="1"/>
                  </a:moveTo>
                  <a:cubicBezTo>
                    <a:pt x="542" y="295"/>
                    <a:pt x="998" y="756"/>
                    <a:pt x="1282" y="1308"/>
                  </a:cubicBezTo>
                </a:path>
              </a:pathLst>
            </a:custGeom>
            <a:noFill/>
            <a:ln cap="rnd" cmpd="sng" w="9525">
              <a:solidFill>
                <a:srgbClr val="D91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166609" y="4073201"/>
              <a:ext cx="740066" cy="657204"/>
            </a:xfrm>
            <a:custGeom>
              <a:rect b="b" l="l" r="r" t="t"/>
              <a:pathLst>
                <a:path extrusionOk="0" h="6234" w="7020">
                  <a:moveTo>
                    <a:pt x="3811" y="1"/>
                  </a:moveTo>
                  <a:cubicBezTo>
                    <a:pt x="3779" y="1"/>
                    <a:pt x="3746" y="2"/>
                    <a:pt x="3714" y="3"/>
                  </a:cubicBezTo>
                  <a:cubicBezTo>
                    <a:pt x="391" y="129"/>
                    <a:pt x="31" y="6011"/>
                    <a:pt x="1" y="6233"/>
                  </a:cubicBezTo>
                  <a:lnTo>
                    <a:pt x="6150" y="6233"/>
                  </a:lnTo>
                  <a:cubicBezTo>
                    <a:pt x="6150" y="6233"/>
                    <a:pt x="7019" y="1"/>
                    <a:pt x="3811" y="1"/>
                  </a:cubicBezTo>
                  <a:close/>
                </a:path>
              </a:pathLst>
            </a:custGeom>
            <a:solidFill>
              <a:srgbClr val="D91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380720" y="1243171"/>
              <a:ext cx="1380086" cy="2295891"/>
            </a:xfrm>
            <a:custGeom>
              <a:rect b="b" l="l" r="r" t="t"/>
              <a:pathLst>
                <a:path extrusionOk="0" h="21778" w="13091">
                  <a:moveTo>
                    <a:pt x="13090" y="0"/>
                  </a:moveTo>
                  <a:lnTo>
                    <a:pt x="1" y="1839"/>
                  </a:lnTo>
                  <a:lnTo>
                    <a:pt x="1" y="21777"/>
                  </a:lnTo>
                  <a:lnTo>
                    <a:pt x="13090" y="19933"/>
                  </a:lnTo>
                  <a:lnTo>
                    <a:pt x="130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444816" y="1536347"/>
              <a:ext cx="1251892" cy="184911"/>
            </a:xfrm>
            <a:custGeom>
              <a:rect b="b" l="l" r="r" t="t"/>
              <a:pathLst>
                <a:path extrusionOk="0" h="1754" w="11875">
                  <a:moveTo>
                    <a:pt x="11859" y="0"/>
                  </a:moveTo>
                  <a:lnTo>
                    <a:pt x="1" y="1667"/>
                  </a:lnTo>
                  <a:lnTo>
                    <a:pt x="11" y="1753"/>
                  </a:lnTo>
                  <a:lnTo>
                    <a:pt x="11875" y="81"/>
                  </a:lnTo>
                  <a:lnTo>
                    <a:pt x="1185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444289" y="1549630"/>
              <a:ext cx="1252946" cy="193450"/>
            </a:xfrm>
            <a:custGeom>
              <a:rect b="b" l="l" r="r" t="t"/>
              <a:pathLst>
                <a:path extrusionOk="0" h="1835" w="11885">
                  <a:moveTo>
                    <a:pt x="11859" y="1"/>
                  </a:moveTo>
                  <a:lnTo>
                    <a:pt x="1" y="1668"/>
                  </a:lnTo>
                  <a:lnTo>
                    <a:pt x="21" y="1835"/>
                  </a:lnTo>
                  <a:lnTo>
                    <a:pt x="11885" y="168"/>
                  </a:lnTo>
                  <a:lnTo>
                    <a:pt x="1185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445344" y="1709870"/>
              <a:ext cx="645291" cy="526691"/>
            </a:xfrm>
            <a:custGeom>
              <a:rect b="b" l="l" r="r" t="t"/>
              <a:pathLst>
                <a:path extrusionOk="0" h="4996" w="6121">
                  <a:moveTo>
                    <a:pt x="6120" y="1"/>
                  </a:moveTo>
                  <a:lnTo>
                    <a:pt x="1" y="862"/>
                  </a:lnTo>
                  <a:lnTo>
                    <a:pt x="1" y="4995"/>
                  </a:lnTo>
                  <a:lnTo>
                    <a:pt x="6120" y="4134"/>
                  </a:lnTo>
                  <a:lnTo>
                    <a:pt x="612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146502" y="2124808"/>
              <a:ext cx="549146" cy="513302"/>
            </a:xfrm>
            <a:custGeom>
              <a:rect b="b" l="l" r="r" t="t"/>
              <a:pathLst>
                <a:path extrusionOk="0" h="4869" w="5209">
                  <a:moveTo>
                    <a:pt x="5208" y="1"/>
                  </a:moveTo>
                  <a:lnTo>
                    <a:pt x="1" y="735"/>
                  </a:lnTo>
                  <a:lnTo>
                    <a:pt x="1" y="4869"/>
                  </a:lnTo>
                  <a:lnTo>
                    <a:pt x="5208" y="4134"/>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2445344" y="2609218"/>
              <a:ext cx="1250311" cy="274520"/>
            </a:xfrm>
            <a:custGeom>
              <a:rect b="b" l="l" r="r" t="t"/>
              <a:pathLst>
                <a:path extrusionOk="0" h="2604" w="11860">
                  <a:moveTo>
                    <a:pt x="11859" y="0"/>
                  </a:moveTo>
                  <a:lnTo>
                    <a:pt x="1" y="1672"/>
                  </a:lnTo>
                  <a:lnTo>
                    <a:pt x="1" y="2604"/>
                  </a:lnTo>
                  <a:lnTo>
                    <a:pt x="11859" y="937"/>
                  </a:lnTo>
                  <a:lnTo>
                    <a:pt x="1185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2445344" y="3008131"/>
              <a:ext cx="1250311" cy="200830"/>
            </a:xfrm>
            <a:custGeom>
              <a:rect b="b" l="l" r="r" t="t"/>
              <a:pathLst>
                <a:path extrusionOk="0" h="1905" w="11860">
                  <a:moveTo>
                    <a:pt x="11859" y="0"/>
                  </a:moveTo>
                  <a:lnTo>
                    <a:pt x="1" y="1672"/>
                  </a:lnTo>
                  <a:lnTo>
                    <a:pt x="1" y="1905"/>
                  </a:lnTo>
                  <a:lnTo>
                    <a:pt x="11859" y="238"/>
                  </a:lnTo>
                  <a:lnTo>
                    <a:pt x="1185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445344" y="3056730"/>
              <a:ext cx="1250311" cy="262818"/>
            </a:xfrm>
            <a:custGeom>
              <a:rect b="b" l="l" r="r" t="t"/>
              <a:pathLst>
                <a:path extrusionOk="0" h="2493" w="11860">
                  <a:moveTo>
                    <a:pt x="11859" y="0"/>
                  </a:moveTo>
                  <a:lnTo>
                    <a:pt x="1" y="1667"/>
                  </a:lnTo>
                  <a:lnTo>
                    <a:pt x="1" y="2492"/>
                  </a:lnTo>
                  <a:lnTo>
                    <a:pt x="11859" y="826"/>
                  </a:lnTo>
                  <a:lnTo>
                    <a:pt x="1185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3145975" y="1628696"/>
              <a:ext cx="550727" cy="86130"/>
            </a:xfrm>
            <a:custGeom>
              <a:rect b="b" l="l" r="r" t="t"/>
              <a:pathLst>
                <a:path extrusionOk="0" h="817" w="5224">
                  <a:moveTo>
                    <a:pt x="5208" y="1"/>
                  </a:moveTo>
                  <a:lnTo>
                    <a:pt x="1" y="735"/>
                  </a:lnTo>
                  <a:lnTo>
                    <a:pt x="11" y="816"/>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3145975" y="1671391"/>
              <a:ext cx="550727" cy="86130"/>
            </a:xfrm>
            <a:custGeom>
              <a:rect b="b" l="l" r="r" t="t"/>
              <a:pathLst>
                <a:path extrusionOk="0" h="817" w="5224">
                  <a:moveTo>
                    <a:pt x="5208" y="1"/>
                  </a:moveTo>
                  <a:lnTo>
                    <a:pt x="1" y="735"/>
                  </a:lnTo>
                  <a:lnTo>
                    <a:pt x="11" y="816"/>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145975" y="1714192"/>
              <a:ext cx="550727" cy="86025"/>
            </a:xfrm>
            <a:custGeom>
              <a:rect b="b" l="l" r="r" t="t"/>
              <a:pathLst>
                <a:path extrusionOk="0" h="816" w="5224">
                  <a:moveTo>
                    <a:pt x="5208" y="0"/>
                  </a:moveTo>
                  <a:lnTo>
                    <a:pt x="1" y="735"/>
                  </a:lnTo>
                  <a:lnTo>
                    <a:pt x="11" y="816"/>
                  </a:lnTo>
                  <a:lnTo>
                    <a:pt x="5224" y="86"/>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145975" y="1756888"/>
              <a:ext cx="550727" cy="86025"/>
            </a:xfrm>
            <a:custGeom>
              <a:rect b="b" l="l" r="r" t="t"/>
              <a:pathLst>
                <a:path extrusionOk="0" h="816" w="5224">
                  <a:moveTo>
                    <a:pt x="5208" y="0"/>
                  </a:moveTo>
                  <a:lnTo>
                    <a:pt x="1" y="735"/>
                  </a:lnTo>
                  <a:lnTo>
                    <a:pt x="11" y="816"/>
                  </a:lnTo>
                  <a:lnTo>
                    <a:pt x="5224" y="87"/>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3145975" y="1799584"/>
              <a:ext cx="550727" cy="86657"/>
            </a:xfrm>
            <a:custGeom>
              <a:rect b="b" l="l" r="r" t="t"/>
              <a:pathLst>
                <a:path extrusionOk="0" h="822" w="5224">
                  <a:moveTo>
                    <a:pt x="5208" y="1"/>
                  </a:moveTo>
                  <a:lnTo>
                    <a:pt x="1" y="735"/>
                  </a:lnTo>
                  <a:lnTo>
                    <a:pt x="11" y="821"/>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3145975" y="1842279"/>
              <a:ext cx="550727" cy="86657"/>
            </a:xfrm>
            <a:custGeom>
              <a:rect b="b" l="l" r="r" t="t"/>
              <a:pathLst>
                <a:path extrusionOk="0" h="822" w="5224">
                  <a:moveTo>
                    <a:pt x="5208" y="1"/>
                  </a:moveTo>
                  <a:lnTo>
                    <a:pt x="1" y="735"/>
                  </a:lnTo>
                  <a:lnTo>
                    <a:pt x="11" y="822"/>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145975" y="1885080"/>
              <a:ext cx="550727" cy="86552"/>
            </a:xfrm>
            <a:custGeom>
              <a:rect b="b" l="l" r="r" t="t"/>
              <a:pathLst>
                <a:path extrusionOk="0" h="821" w="5224">
                  <a:moveTo>
                    <a:pt x="5208" y="0"/>
                  </a:moveTo>
                  <a:lnTo>
                    <a:pt x="1" y="735"/>
                  </a:lnTo>
                  <a:lnTo>
                    <a:pt x="11" y="821"/>
                  </a:lnTo>
                  <a:lnTo>
                    <a:pt x="5224" y="86"/>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145975" y="1928303"/>
              <a:ext cx="550727" cy="86130"/>
            </a:xfrm>
            <a:custGeom>
              <a:rect b="b" l="l" r="r" t="t"/>
              <a:pathLst>
                <a:path extrusionOk="0" h="817" w="5224">
                  <a:moveTo>
                    <a:pt x="5208" y="0"/>
                  </a:moveTo>
                  <a:lnTo>
                    <a:pt x="1" y="730"/>
                  </a:lnTo>
                  <a:lnTo>
                    <a:pt x="11" y="816"/>
                  </a:lnTo>
                  <a:lnTo>
                    <a:pt x="5224" y="82"/>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145975" y="1970998"/>
              <a:ext cx="550727" cy="86130"/>
            </a:xfrm>
            <a:custGeom>
              <a:rect b="b" l="l" r="r" t="t"/>
              <a:pathLst>
                <a:path extrusionOk="0" h="817" w="5224">
                  <a:moveTo>
                    <a:pt x="5208" y="1"/>
                  </a:moveTo>
                  <a:lnTo>
                    <a:pt x="1" y="730"/>
                  </a:lnTo>
                  <a:lnTo>
                    <a:pt x="11" y="816"/>
                  </a:lnTo>
                  <a:lnTo>
                    <a:pt x="5224" y="82"/>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145975" y="2013694"/>
              <a:ext cx="550727" cy="86130"/>
            </a:xfrm>
            <a:custGeom>
              <a:rect b="b" l="l" r="r" t="t"/>
              <a:pathLst>
                <a:path extrusionOk="0" h="817" w="5224">
                  <a:moveTo>
                    <a:pt x="5208" y="1"/>
                  </a:moveTo>
                  <a:lnTo>
                    <a:pt x="1" y="730"/>
                  </a:lnTo>
                  <a:lnTo>
                    <a:pt x="11" y="817"/>
                  </a:lnTo>
                  <a:lnTo>
                    <a:pt x="5224" y="82"/>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145975" y="2056495"/>
              <a:ext cx="550727" cy="86025"/>
            </a:xfrm>
            <a:custGeom>
              <a:rect b="b" l="l" r="r" t="t"/>
              <a:pathLst>
                <a:path extrusionOk="0" h="816" w="5224">
                  <a:moveTo>
                    <a:pt x="5208" y="0"/>
                  </a:moveTo>
                  <a:lnTo>
                    <a:pt x="1" y="730"/>
                  </a:lnTo>
                  <a:lnTo>
                    <a:pt x="11" y="816"/>
                  </a:lnTo>
                  <a:lnTo>
                    <a:pt x="5224" y="81"/>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444289" y="2828072"/>
              <a:ext cx="637174" cy="98465"/>
            </a:xfrm>
            <a:custGeom>
              <a:rect b="b" l="l" r="r" t="t"/>
              <a:pathLst>
                <a:path extrusionOk="0" h="934" w="6044">
                  <a:moveTo>
                    <a:pt x="6029" y="1"/>
                  </a:moveTo>
                  <a:lnTo>
                    <a:pt x="1" y="847"/>
                  </a:lnTo>
                  <a:lnTo>
                    <a:pt x="11" y="933"/>
                  </a:lnTo>
                  <a:lnTo>
                    <a:pt x="6044" y="82"/>
                  </a:lnTo>
                  <a:lnTo>
                    <a:pt x="602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444289" y="2870873"/>
              <a:ext cx="637174" cy="98359"/>
            </a:xfrm>
            <a:custGeom>
              <a:rect b="b" l="l" r="r" t="t"/>
              <a:pathLst>
                <a:path extrusionOk="0" h="933" w="6044">
                  <a:moveTo>
                    <a:pt x="6029" y="0"/>
                  </a:moveTo>
                  <a:lnTo>
                    <a:pt x="1" y="846"/>
                  </a:lnTo>
                  <a:lnTo>
                    <a:pt x="11" y="932"/>
                  </a:lnTo>
                  <a:lnTo>
                    <a:pt x="6044" y="81"/>
                  </a:lnTo>
                  <a:lnTo>
                    <a:pt x="602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444289" y="2913569"/>
              <a:ext cx="637174" cy="98359"/>
            </a:xfrm>
            <a:custGeom>
              <a:rect b="b" l="l" r="r" t="t"/>
              <a:pathLst>
                <a:path extrusionOk="0" h="933" w="6044">
                  <a:moveTo>
                    <a:pt x="6029" y="0"/>
                  </a:moveTo>
                  <a:lnTo>
                    <a:pt x="1" y="846"/>
                  </a:lnTo>
                  <a:lnTo>
                    <a:pt x="11" y="932"/>
                  </a:lnTo>
                  <a:lnTo>
                    <a:pt x="6044" y="81"/>
                  </a:lnTo>
                  <a:lnTo>
                    <a:pt x="602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444289" y="2956264"/>
              <a:ext cx="637174" cy="98359"/>
            </a:xfrm>
            <a:custGeom>
              <a:rect b="b" l="l" r="r" t="t"/>
              <a:pathLst>
                <a:path extrusionOk="0" h="933" w="6044">
                  <a:moveTo>
                    <a:pt x="6029" y="1"/>
                  </a:moveTo>
                  <a:lnTo>
                    <a:pt x="1" y="847"/>
                  </a:lnTo>
                  <a:lnTo>
                    <a:pt x="11" y="933"/>
                  </a:lnTo>
                  <a:lnTo>
                    <a:pt x="6044" y="82"/>
                  </a:lnTo>
                  <a:lnTo>
                    <a:pt x="602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444289" y="2998960"/>
              <a:ext cx="637174" cy="98359"/>
            </a:xfrm>
            <a:custGeom>
              <a:rect b="b" l="l" r="r" t="t"/>
              <a:pathLst>
                <a:path extrusionOk="0" h="933" w="6044">
                  <a:moveTo>
                    <a:pt x="6029" y="1"/>
                  </a:moveTo>
                  <a:lnTo>
                    <a:pt x="1" y="847"/>
                  </a:lnTo>
                  <a:lnTo>
                    <a:pt x="11" y="933"/>
                  </a:lnTo>
                  <a:lnTo>
                    <a:pt x="6044" y="87"/>
                  </a:lnTo>
                  <a:lnTo>
                    <a:pt x="602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444289" y="3041761"/>
              <a:ext cx="637174" cy="98359"/>
            </a:xfrm>
            <a:custGeom>
              <a:rect b="b" l="l" r="r" t="t"/>
              <a:pathLst>
                <a:path extrusionOk="0" h="933" w="6044">
                  <a:moveTo>
                    <a:pt x="6029" y="0"/>
                  </a:moveTo>
                  <a:lnTo>
                    <a:pt x="1" y="846"/>
                  </a:lnTo>
                  <a:lnTo>
                    <a:pt x="11" y="932"/>
                  </a:lnTo>
                  <a:lnTo>
                    <a:pt x="6044" y="86"/>
                  </a:lnTo>
                  <a:lnTo>
                    <a:pt x="602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3145975" y="2741627"/>
              <a:ext cx="550727" cy="86025"/>
            </a:xfrm>
            <a:custGeom>
              <a:rect b="b" l="l" r="r" t="t"/>
              <a:pathLst>
                <a:path extrusionOk="0" h="816" w="5224">
                  <a:moveTo>
                    <a:pt x="5208" y="0"/>
                  </a:moveTo>
                  <a:lnTo>
                    <a:pt x="1" y="730"/>
                  </a:lnTo>
                  <a:lnTo>
                    <a:pt x="11" y="816"/>
                  </a:lnTo>
                  <a:lnTo>
                    <a:pt x="5224" y="81"/>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145975" y="2784322"/>
              <a:ext cx="550727" cy="86130"/>
            </a:xfrm>
            <a:custGeom>
              <a:rect b="b" l="l" r="r" t="t"/>
              <a:pathLst>
                <a:path extrusionOk="0" h="817" w="5224">
                  <a:moveTo>
                    <a:pt x="5208" y="1"/>
                  </a:moveTo>
                  <a:lnTo>
                    <a:pt x="1" y="730"/>
                  </a:lnTo>
                  <a:lnTo>
                    <a:pt x="11" y="816"/>
                  </a:lnTo>
                  <a:lnTo>
                    <a:pt x="5224" y="82"/>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3145975" y="2827018"/>
              <a:ext cx="550727" cy="86130"/>
            </a:xfrm>
            <a:custGeom>
              <a:rect b="b" l="l" r="r" t="t"/>
              <a:pathLst>
                <a:path extrusionOk="0" h="817" w="5224">
                  <a:moveTo>
                    <a:pt x="5208" y="1"/>
                  </a:moveTo>
                  <a:lnTo>
                    <a:pt x="1" y="735"/>
                  </a:lnTo>
                  <a:lnTo>
                    <a:pt x="11" y="816"/>
                  </a:lnTo>
                  <a:lnTo>
                    <a:pt x="5224" y="82"/>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3145975" y="2869819"/>
              <a:ext cx="550727" cy="86025"/>
            </a:xfrm>
            <a:custGeom>
              <a:rect b="b" l="l" r="r" t="t"/>
              <a:pathLst>
                <a:path extrusionOk="0" h="816" w="5224">
                  <a:moveTo>
                    <a:pt x="5208" y="0"/>
                  </a:moveTo>
                  <a:lnTo>
                    <a:pt x="1" y="735"/>
                  </a:lnTo>
                  <a:lnTo>
                    <a:pt x="11" y="816"/>
                  </a:lnTo>
                  <a:lnTo>
                    <a:pt x="5224" y="81"/>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3145975" y="2912514"/>
              <a:ext cx="550727" cy="86025"/>
            </a:xfrm>
            <a:custGeom>
              <a:rect b="b" l="l" r="r" t="t"/>
              <a:pathLst>
                <a:path extrusionOk="0" h="816" w="5224">
                  <a:moveTo>
                    <a:pt x="5208" y="0"/>
                  </a:moveTo>
                  <a:lnTo>
                    <a:pt x="1" y="735"/>
                  </a:lnTo>
                  <a:lnTo>
                    <a:pt x="11" y="816"/>
                  </a:lnTo>
                  <a:lnTo>
                    <a:pt x="5224" y="81"/>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3145975" y="2955210"/>
              <a:ext cx="550727" cy="86130"/>
            </a:xfrm>
            <a:custGeom>
              <a:rect b="b" l="l" r="r" t="t"/>
              <a:pathLst>
                <a:path extrusionOk="0" h="817" w="5224">
                  <a:moveTo>
                    <a:pt x="5208" y="1"/>
                  </a:moveTo>
                  <a:lnTo>
                    <a:pt x="1" y="735"/>
                  </a:lnTo>
                  <a:lnTo>
                    <a:pt x="11" y="816"/>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789861" y="2209777"/>
              <a:ext cx="301298" cy="51341"/>
            </a:xfrm>
            <a:custGeom>
              <a:rect b="b" l="l" r="r" t="t"/>
              <a:pathLst>
                <a:path extrusionOk="0" h="487" w="2858">
                  <a:moveTo>
                    <a:pt x="2847" y="0"/>
                  </a:moveTo>
                  <a:lnTo>
                    <a:pt x="0" y="400"/>
                  </a:lnTo>
                  <a:lnTo>
                    <a:pt x="10" y="486"/>
                  </a:lnTo>
                  <a:lnTo>
                    <a:pt x="2857" y="81"/>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789861" y="2252473"/>
              <a:ext cx="301298" cy="51341"/>
            </a:xfrm>
            <a:custGeom>
              <a:rect b="b" l="l" r="r" t="t"/>
              <a:pathLst>
                <a:path extrusionOk="0" h="487" w="2858">
                  <a:moveTo>
                    <a:pt x="2847" y="0"/>
                  </a:moveTo>
                  <a:lnTo>
                    <a:pt x="0" y="400"/>
                  </a:lnTo>
                  <a:lnTo>
                    <a:pt x="10" y="487"/>
                  </a:lnTo>
                  <a:lnTo>
                    <a:pt x="2857" y="81"/>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789861" y="2295168"/>
              <a:ext cx="301298" cy="51341"/>
            </a:xfrm>
            <a:custGeom>
              <a:rect b="b" l="l" r="r" t="t"/>
              <a:pathLst>
                <a:path extrusionOk="0" h="487" w="2858">
                  <a:moveTo>
                    <a:pt x="2847" y="1"/>
                  </a:moveTo>
                  <a:lnTo>
                    <a:pt x="0" y="401"/>
                  </a:lnTo>
                  <a:lnTo>
                    <a:pt x="10" y="487"/>
                  </a:lnTo>
                  <a:lnTo>
                    <a:pt x="2857" y="87"/>
                  </a:lnTo>
                  <a:lnTo>
                    <a:pt x="2847"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789861" y="2337864"/>
              <a:ext cx="301298" cy="51446"/>
            </a:xfrm>
            <a:custGeom>
              <a:rect b="b" l="l" r="r" t="t"/>
              <a:pathLst>
                <a:path extrusionOk="0" h="488" w="2858">
                  <a:moveTo>
                    <a:pt x="2847" y="1"/>
                  </a:moveTo>
                  <a:lnTo>
                    <a:pt x="0" y="401"/>
                  </a:lnTo>
                  <a:lnTo>
                    <a:pt x="10" y="487"/>
                  </a:lnTo>
                  <a:lnTo>
                    <a:pt x="2857" y="87"/>
                  </a:lnTo>
                  <a:lnTo>
                    <a:pt x="2847"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789861" y="2380665"/>
              <a:ext cx="301298" cy="51341"/>
            </a:xfrm>
            <a:custGeom>
              <a:rect b="b" l="l" r="r" t="t"/>
              <a:pathLst>
                <a:path extrusionOk="0" h="487" w="2858">
                  <a:moveTo>
                    <a:pt x="2847" y="0"/>
                  </a:moveTo>
                  <a:lnTo>
                    <a:pt x="0" y="400"/>
                  </a:lnTo>
                  <a:lnTo>
                    <a:pt x="10" y="486"/>
                  </a:lnTo>
                  <a:lnTo>
                    <a:pt x="2857" y="86"/>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789861" y="2423360"/>
              <a:ext cx="301298" cy="51341"/>
            </a:xfrm>
            <a:custGeom>
              <a:rect b="b" l="l" r="r" t="t"/>
              <a:pathLst>
                <a:path extrusionOk="0" h="487" w="2858">
                  <a:moveTo>
                    <a:pt x="2847" y="0"/>
                  </a:moveTo>
                  <a:lnTo>
                    <a:pt x="0" y="400"/>
                  </a:lnTo>
                  <a:lnTo>
                    <a:pt x="10" y="487"/>
                  </a:lnTo>
                  <a:lnTo>
                    <a:pt x="2857" y="86"/>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789861" y="2466056"/>
              <a:ext cx="301298" cy="51341"/>
            </a:xfrm>
            <a:custGeom>
              <a:rect b="b" l="l" r="r" t="t"/>
              <a:pathLst>
                <a:path extrusionOk="0" h="487" w="2858">
                  <a:moveTo>
                    <a:pt x="2847" y="0"/>
                  </a:moveTo>
                  <a:lnTo>
                    <a:pt x="0" y="401"/>
                  </a:lnTo>
                  <a:lnTo>
                    <a:pt x="10" y="487"/>
                  </a:lnTo>
                  <a:lnTo>
                    <a:pt x="2857" y="87"/>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789861" y="2508751"/>
              <a:ext cx="301298" cy="51446"/>
            </a:xfrm>
            <a:custGeom>
              <a:rect b="b" l="l" r="r" t="t"/>
              <a:pathLst>
                <a:path extrusionOk="0" h="488" w="2858">
                  <a:moveTo>
                    <a:pt x="2847" y="1"/>
                  </a:moveTo>
                  <a:lnTo>
                    <a:pt x="0" y="401"/>
                  </a:lnTo>
                  <a:lnTo>
                    <a:pt x="10" y="487"/>
                  </a:lnTo>
                  <a:lnTo>
                    <a:pt x="2857" y="87"/>
                  </a:lnTo>
                  <a:lnTo>
                    <a:pt x="2847"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789861" y="2551447"/>
              <a:ext cx="301298" cy="51446"/>
            </a:xfrm>
            <a:custGeom>
              <a:rect b="b" l="l" r="r" t="t"/>
              <a:pathLst>
                <a:path extrusionOk="0" h="488" w="2858">
                  <a:moveTo>
                    <a:pt x="2847" y="1"/>
                  </a:moveTo>
                  <a:lnTo>
                    <a:pt x="0" y="401"/>
                  </a:lnTo>
                  <a:lnTo>
                    <a:pt x="10" y="487"/>
                  </a:lnTo>
                  <a:lnTo>
                    <a:pt x="2857" y="87"/>
                  </a:lnTo>
                  <a:lnTo>
                    <a:pt x="2847"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789861" y="2594248"/>
              <a:ext cx="301298" cy="51341"/>
            </a:xfrm>
            <a:custGeom>
              <a:rect b="b" l="l" r="r" t="t"/>
              <a:pathLst>
                <a:path extrusionOk="0" h="487" w="2858">
                  <a:moveTo>
                    <a:pt x="2847" y="0"/>
                  </a:moveTo>
                  <a:lnTo>
                    <a:pt x="0" y="405"/>
                  </a:lnTo>
                  <a:lnTo>
                    <a:pt x="10" y="487"/>
                  </a:lnTo>
                  <a:lnTo>
                    <a:pt x="2857" y="86"/>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789861" y="2636944"/>
              <a:ext cx="301298" cy="51341"/>
            </a:xfrm>
            <a:custGeom>
              <a:rect b="b" l="l" r="r" t="t"/>
              <a:pathLst>
                <a:path extrusionOk="0" h="487" w="2858">
                  <a:moveTo>
                    <a:pt x="2847" y="0"/>
                  </a:moveTo>
                  <a:lnTo>
                    <a:pt x="0" y="406"/>
                  </a:lnTo>
                  <a:lnTo>
                    <a:pt x="10" y="487"/>
                  </a:lnTo>
                  <a:lnTo>
                    <a:pt x="2857" y="87"/>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444816" y="2258271"/>
              <a:ext cx="300770" cy="50919"/>
            </a:xfrm>
            <a:custGeom>
              <a:rect b="b" l="l" r="r" t="t"/>
              <a:pathLst>
                <a:path extrusionOk="0" h="483" w="2853">
                  <a:moveTo>
                    <a:pt x="2843" y="1"/>
                  </a:moveTo>
                  <a:lnTo>
                    <a:pt x="1" y="401"/>
                  </a:lnTo>
                  <a:lnTo>
                    <a:pt x="11" y="482"/>
                  </a:lnTo>
                  <a:lnTo>
                    <a:pt x="2853" y="82"/>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44816" y="2301072"/>
              <a:ext cx="300770" cy="50814"/>
            </a:xfrm>
            <a:custGeom>
              <a:rect b="b" l="l" r="r" t="t"/>
              <a:pathLst>
                <a:path extrusionOk="0" h="482" w="2853">
                  <a:moveTo>
                    <a:pt x="2843" y="0"/>
                  </a:moveTo>
                  <a:lnTo>
                    <a:pt x="1" y="400"/>
                  </a:lnTo>
                  <a:lnTo>
                    <a:pt x="11" y="481"/>
                  </a:lnTo>
                  <a:lnTo>
                    <a:pt x="2853" y="81"/>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444816" y="2343767"/>
              <a:ext cx="300770" cy="50814"/>
            </a:xfrm>
            <a:custGeom>
              <a:rect b="b" l="l" r="r" t="t"/>
              <a:pathLst>
                <a:path extrusionOk="0" h="482" w="2853">
                  <a:moveTo>
                    <a:pt x="2843" y="0"/>
                  </a:moveTo>
                  <a:lnTo>
                    <a:pt x="1" y="401"/>
                  </a:lnTo>
                  <a:lnTo>
                    <a:pt x="11" y="482"/>
                  </a:lnTo>
                  <a:lnTo>
                    <a:pt x="2853" y="87"/>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444816" y="2386463"/>
              <a:ext cx="300770" cy="51446"/>
            </a:xfrm>
            <a:custGeom>
              <a:rect b="b" l="l" r="r" t="t"/>
              <a:pathLst>
                <a:path extrusionOk="0" h="488" w="2853">
                  <a:moveTo>
                    <a:pt x="2843" y="1"/>
                  </a:moveTo>
                  <a:lnTo>
                    <a:pt x="1" y="401"/>
                  </a:lnTo>
                  <a:lnTo>
                    <a:pt x="11" y="487"/>
                  </a:lnTo>
                  <a:lnTo>
                    <a:pt x="2853" y="87"/>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444816" y="2429158"/>
              <a:ext cx="300770" cy="51446"/>
            </a:xfrm>
            <a:custGeom>
              <a:rect b="b" l="l" r="r" t="t"/>
              <a:pathLst>
                <a:path extrusionOk="0" h="488" w="2853">
                  <a:moveTo>
                    <a:pt x="2843" y="1"/>
                  </a:moveTo>
                  <a:lnTo>
                    <a:pt x="1" y="401"/>
                  </a:lnTo>
                  <a:lnTo>
                    <a:pt x="11" y="487"/>
                  </a:lnTo>
                  <a:lnTo>
                    <a:pt x="2853" y="87"/>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444816" y="2471959"/>
              <a:ext cx="300770" cy="51341"/>
            </a:xfrm>
            <a:custGeom>
              <a:rect b="b" l="l" r="r" t="t"/>
              <a:pathLst>
                <a:path extrusionOk="0" h="487" w="2853">
                  <a:moveTo>
                    <a:pt x="2843" y="0"/>
                  </a:moveTo>
                  <a:lnTo>
                    <a:pt x="1" y="400"/>
                  </a:lnTo>
                  <a:lnTo>
                    <a:pt x="11" y="487"/>
                  </a:lnTo>
                  <a:lnTo>
                    <a:pt x="2853" y="86"/>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444816" y="2514655"/>
              <a:ext cx="300770" cy="51341"/>
            </a:xfrm>
            <a:custGeom>
              <a:rect b="b" l="l" r="r" t="t"/>
              <a:pathLst>
                <a:path extrusionOk="0" h="487" w="2853">
                  <a:moveTo>
                    <a:pt x="2843" y="0"/>
                  </a:moveTo>
                  <a:lnTo>
                    <a:pt x="1" y="401"/>
                  </a:lnTo>
                  <a:lnTo>
                    <a:pt x="11" y="487"/>
                  </a:lnTo>
                  <a:lnTo>
                    <a:pt x="2853" y="87"/>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444816" y="2557351"/>
              <a:ext cx="300770" cy="51341"/>
            </a:xfrm>
            <a:custGeom>
              <a:rect b="b" l="l" r="r" t="t"/>
              <a:pathLst>
                <a:path extrusionOk="0" h="487" w="2853">
                  <a:moveTo>
                    <a:pt x="2843" y="1"/>
                  </a:moveTo>
                  <a:lnTo>
                    <a:pt x="1" y="401"/>
                  </a:lnTo>
                  <a:lnTo>
                    <a:pt x="11" y="487"/>
                  </a:lnTo>
                  <a:lnTo>
                    <a:pt x="2853" y="87"/>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444816" y="2600046"/>
              <a:ext cx="300770" cy="51446"/>
            </a:xfrm>
            <a:custGeom>
              <a:rect b="b" l="l" r="r" t="t"/>
              <a:pathLst>
                <a:path extrusionOk="0" h="488" w="2853">
                  <a:moveTo>
                    <a:pt x="2843" y="1"/>
                  </a:moveTo>
                  <a:lnTo>
                    <a:pt x="1" y="401"/>
                  </a:lnTo>
                  <a:lnTo>
                    <a:pt x="11" y="487"/>
                  </a:lnTo>
                  <a:lnTo>
                    <a:pt x="2853" y="87"/>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444816" y="2642847"/>
              <a:ext cx="300770" cy="51341"/>
            </a:xfrm>
            <a:custGeom>
              <a:rect b="b" l="l" r="r" t="t"/>
              <a:pathLst>
                <a:path extrusionOk="0" h="487" w="2853">
                  <a:moveTo>
                    <a:pt x="2843" y="0"/>
                  </a:moveTo>
                  <a:lnTo>
                    <a:pt x="1" y="400"/>
                  </a:lnTo>
                  <a:lnTo>
                    <a:pt x="11" y="486"/>
                  </a:lnTo>
                  <a:lnTo>
                    <a:pt x="2853" y="86"/>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444816" y="2685543"/>
              <a:ext cx="300770" cy="51341"/>
            </a:xfrm>
            <a:custGeom>
              <a:rect b="b" l="l" r="r" t="t"/>
              <a:pathLst>
                <a:path extrusionOk="0" h="487" w="2853">
                  <a:moveTo>
                    <a:pt x="2843" y="0"/>
                  </a:moveTo>
                  <a:lnTo>
                    <a:pt x="1" y="401"/>
                  </a:lnTo>
                  <a:lnTo>
                    <a:pt x="11" y="487"/>
                  </a:lnTo>
                  <a:lnTo>
                    <a:pt x="2853" y="87"/>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731036" y="1458335"/>
              <a:ext cx="140634" cy="164565"/>
            </a:xfrm>
            <a:custGeom>
              <a:rect b="b" l="l" r="r" t="t"/>
              <a:pathLst>
                <a:path extrusionOk="0" h="1561" w="1334">
                  <a:moveTo>
                    <a:pt x="1333" y="1"/>
                  </a:moveTo>
                  <a:lnTo>
                    <a:pt x="923" y="62"/>
                  </a:lnTo>
                  <a:lnTo>
                    <a:pt x="923" y="766"/>
                  </a:lnTo>
                  <a:lnTo>
                    <a:pt x="381" y="138"/>
                  </a:lnTo>
                  <a:lnTo>
                    <a:pt x="1" y="188"/>
                  </a:lnTo>
                  <a:lnTo>
                    <a:pt x="1" y="1561"/>
                  </a:lnTo>
                  <a:lnTo>
                    <a:pt x="411" y="1505"/>
                  </a:lnTo>
                  <a:lnTo>
                    <a:pt x="411" y="801"/>
                  </a:lnTo>
                  <a:lnTo>
                    <a:pt x="953" y="1429"/>
                  </a:lnTo>
                  <a:lnTo>
                    <a:pt x="1333" y="1374"/>
                  </a:lnTo>
                  <a:lnTo>
                    <a:pt x="133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900870" y="1437040"/>
              <a:ext cx="124609" cy="161929"/>
            </a:xfrm>
            <a:custGeom>
              <a:rect b="b" l="l" r="r" t="t"/>
              <a:pathLst>
                <a:path extrusionOk="0" h="1536" w="1182">
                  <a:moveTo>
                    <a:pt x="1166" y="0"/>
                  </a:moveTo>
                  <a:lnTo>
                    <a:pt x="1" y="162"/>
                  </a:lnTo>
                  <a:lnTo>
                    <a:pt x="1" y="1535"/>
                  </a:lnTo>
                  <a:lnTo>
                    <a:pt x="1181" y="1373"/>
                  </a:lnTo>
                  <a:lnTo>
                    <a:pt x="1181" y="1028"/>
                  </a:lnTo>
                  <a:lnTo>
                    <a:pt x="457" y="1130"/>
                  </a:lnTo>
                  <a:lnTo>
                    <a:pt x="457" y="958"/>
                  </a:lnTo>
                  <a:lnTo>
                    <a:pt x="1100" y="866"/>
                  </a:lnTo>
                  <a:lnTo>
                    <a:pt x="1100" y="522"/>
                  </a:lnTo>
                  <a:lnTo>
                    <a:pt x="457" y="613"/>
                  </a:lnTo>
                  <a:lnTo>
                    <a:pt x="457" y="446"/>
                  </a:lnTo>
                  <a:lnTo>
                    <a:pt x="1166" y="345"/>
                  </a:lnTo>
                  <a:lnTo>
                    <a:pt x="11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30644" y="1402251"/>
              <a:ext cx="239942" cy="172050"/>
            </a:xfrm>
            <a:custGeom>
              <a:rect b="b" l="l" r="r" t="t"/>
              <a:pathLst>
                <a:path extrusionOk="0" h="1632" w="2276">
                  <a:moveTo>
                    <a:pt x="2275" y="1"/>
                  </a:moveTo>
                  <a:lnTo>
                    <a:pt x="1814" y="67"/>
                  </a:lnTo>
                  <a:lnTo>
                    <a:pt x="1596" y="999"/>
                  </a:lnTo>
                  <a:lnTo>
                    <a:pt x="1374" y="128"/>
                  </a:lnTo>
                  <a:lnTo>
                    <a:pt x="928" y="188"/>
                  </a:lnTo>
                  <a:lnTo>
                    <a:pt x="710" y="1120"/>
                  </a:lnTo>
                  <a:lnTo>
                    <a:pt x="487" y="254"/>
                  </a:lnTo>
                  <a:lnTo>
                    <a:pt x="1" y="320"/>
                  </a:lnTo>
                  <a:lnTo>
                    <a:pt x="462" y="1632"/>
                  </a:lnTo>
                  <a:lnTo>
                    <a:pt x="928" y="1566"/>
                  </a:lnTo>
                  <a:lnTo>
                    <a:pt x="1140" y="715"/>
                  </a:lnTo>
                  <a:lnTo>
                    <a:pt x="1343" y="1505"/>
                  </a:lnTo>
                  <a:lnTo>
                    <a:pt x="1814" y="1440"/>
                  </a:lnTo>
                  <a:lnTo>
                    <a:pt x="22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83761" y="1385595"/>
              <a:ext cx="134203" cy="153495"/>
            </a:xfrm>
            <a:custGeom>
              <a:rect b="b" l="l" r="r" t="t"/>
              <a:pathLst>
                <a:path extrusionOk="0" h="1456" w="1273">
                  <a:moveTo>
                    <a:pt x="836" y="1"/>
                  </a:moveTo>
                  <a:cubicBezTo>
                    <a:pt x="782" y="1"/>
                    <a:pt x="728" y="4"/>
                    <a:pt x="675" y="12"/>
                  </a:cubicBezTo>
                  <a:cubicBezTo>
                    <a:pt x="558" y="27"/>
                    <a:pt x="457" y="63"/>
                    <a:pt x="366" y="108"/>
                  </a:cubicBezTo>
                  <a:cubicBezTo>
                    <a:pt x="279" y="159"/>
                    <a:pt x="209" y="220"/>
                    <a:pt x="163" y="296"/>
                  </a:cubicBezTo>
                  <a:cubicBezTo>
                    <a:pt x="112" y="372"/>
                    <a:pt x="87" y="453"/>
                    <a:pt x="87" y="544"/>
                  </a:cubicBezTo>
                  <a:cubicBezTo>
                    <a:pt x="87" y="640"/>
                    <a:pt x="112" y="711"/>
                    <a:pt x="158" y="762"/>
                  </a:cubicBezTo>
                  <a:cubicBezTo>
                    <a:pt x="209" y="812"/>
                    <a:pt x="259" y="843"/>
                    <a:pt x="325" y="863"/>
                  </a:cubicBezTo>
                  <a:cubicBezTo>
                    <a:pt x="391" y="878"/>
                    <a:pt x="472" y="893"/>
                    <a:pt x="568" y="904"/>
                  </a:cubicBezTo>
                  <a:cubicBezTo>
                    <a:pt x="649" y="914"/>
                    <a:pt x="705" y="924"/>
                    <a:pt x="740" y="939"/>
                  </a:cubicBezTo>
                  <a:cubicBezTo>
                    <a:pt x="781" y="949"/>
                    <a:pt x="801" y="969"/>
                    <a:pt x="801" y="1005"/>
                  </a:cubicBezTo>
                  <a:cubicBezTo>
                    <a:pt x="801" y="1030"/>
                    <a:pt x="791" y="1050"/>
                    <a:pt x="771" y="1066"/>
                  </a:cubicBezTo>
                  <a:cubicBezTo>
                    <a:pt x="751" y="1081"/>
                    <a:pt x="725" y="1091"/>
                    <a:pt x="690" y="1096"/>
                  </a:cubicBezTo>
                  <a:cubicBezTo>
                    <a:pt x="671" y="1099"/>
                    <a:pt x="652" y="1100"/>
                    <a:pt x="632" y="1100"/>
                  </a:cubicBezTo>
                  <a:cubicBezTo>
                    <a:pt x="573" y="1100"/>
                    <a:pt x="505" y="1089"/>
                    <a:pt x="426" y="1071"/>
                  </a:cubicBezTo>
                  <a:cubicBezTo>
                    <a:pt x="325" y="1040"/>
                    <a:pt x="234" y="1000"/>
                    <a:pt x="168" y="949"/>
                  </a:cubicBezTo>
                  <a:lnTo>
                    <a:pt x="1" y="1319"/>
                  </a:lnTo>
                  <a:cubicBezTo>
                    <a:pt x="87" y="1375"/>
                    <a:pt x="193" y="1415"/>
                    <a:pt x="320" y="1435"/>
                  </a:cubicBezTo>
                  <a:cubicBezTo>
                    <a:pt x="388" y="1450"/>
                    <a:pt x="457" y="1456"/>
                    <a:pt x="525" y="1456"/>
                  </a:cubicBezTo>
                  <a:cubicBezTo>
                    <a:pt x="579" y="1456"/>
                    <a:pt x="632" y="1452"/>
                    <a:pt x="685" y="1446"/>
                  </a:cubicBezTo>
                  <a:cubicBezTo>
                    <a:pt x="791" y="1430"/>
                    <a:pt x="892" y="1400"/>
                    <a:pt x="978" y="1354"/>
                  </a:cubicBezTo>
                  <a:cubicBezTo>
                    <a:pt x="1065" y="1309"/>
                    <a:pt x="1136" y="1248"/>
                    <a:pt x="1186" y="1177"/>
                  </a:cubicBezTo>
                  <a:cubicBezTo>
                    <a:pt x="1237" y="1101"/>
                    <a:pt x="1262" y="1015"/>
                    <a:pt x="1262" y="914"/>
                  </a:cubicBezTo>
                  <a:cubicBezTo>
                    <a:pt x="1262" y="817"/>
                    <a:pt x="1242" y="741"/>
                    <a:pt x="1191" y="691"/>
                  </a:cubicBezTo>
                  <a:cubicBezTo>
                    <a:pt x="1146" y="640"/>
                    <a:pt x="1085" y="600"/>
                    <a:pt x="1019" y="584"/>
                  </a:cubicBezTo>
                  <a:cubicBezTo>
                    <a:pt x="958" y="564"/>
                    <a:pt x="877" y="549"/>
                    <a:pt x="776" y="534"/>
                  </a:cubicBezTo>
                  <a:cubicBezTo>
                    <a:pt x="700" y="524"/>
                    <a:pt x="644" y="513"/>
                    <a:pt x="604" y="503"/>
                  </a:cubicBezTo>
                  <a:cubicBezTo>
                    <a:pt x="568" y="493"/>
                    <a:pt x="553" y="468"/>
                    <a:pt x="553" y="437"/>
                  </a:cubicBezTo>
                  <a:cubicBezTo>
                    <a:pt x="553" y="397"/>
                    <a:pt x="583" y="372"/>
                    <a:pt x="639" y="367"/>
                  </a:cubicBezTo>
                  <a:cubicBezTo>
                    <a:pt x="658" y="363"/>
                    <a:pt x="678" y="362"/>
                    <a:pt x="701" y="362"/>
                  </a:cubicBezTo>
                  <a:cubicBezTo>
                    <a:pt x="747" y="362"/>
                    <a:pt x="801" y="368"/>
                    <a:pt x="862" y="382"/>
                  </a:cubicBezTo>
                  <a:cubicBezTo>
                    <a:pt x="953" y="402"/>
                    <a:pt x="1034" y="427"/>
                    <a:pt x="1110" y="463"/>
                  </a:cubicBezTo>
                  <a:lnTo>
                    <a:pt x="1272" y="93"/>
                  </a:lnTo>
                  <a:cubicBezTo>
                    <a:pt x="1196" y="53"/>
                    <a:pt x="1105" y="27"/>
                    <a:pt x="994" y="12"/>
                  </a:cubicBezTo>
                  <a:cubicBezTo>
                    <a:pt x="943" y="4"/>
                    <a:pt x="890" y="1"/>
                    <a:pt x="8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444816" y="1625533"/>
              <a:ext cx="235619" cy="41747"/>
            </a:xfrm>
            <a:custGeom>
              <a:rect b="b" l="l" r="r" t="t"/>
              <a:pathLst>
                <a:path extrusionOk="0" h="396" w="2235">
                  <a:moveTo>
                    <a:pt x="2220" y="0"/>
                  </a:moveTo>
                  <a:lnTo>
                    <a:pt x="1" y="314"/>
                  </a:lnTo>
                  <a:lnTo>
                    <a:pt x="11" y="395"/>
                  </a:lnTo>
                  <a:lnTo>
                    <a:pt x="2235" y="86"/>
                  </a:lnTo>
                  <a:lnTo>
                    <a:pt x="222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451486" y="1482898"/>
              <a:ext cx="245213" cy="42907"/>
            </a:xfrm>
            <a:custGeom>
              <a:rect b="b" l="l" r="r" t="t"/>
              <a:pathLst>
                <a:path extrusionOk="0" h="407" w="2326">
                  <a:moveTo>
                    <a:pt x="2310" y="1"/>
                  </a:moveTo>
                  <a:lnTo>
                    <a:pt x="0" y="325"/>
                  </a:lnTo>
                  <a:lnTo>
                    <a:pt x="11" y="406"/>
                  </a:lnTo>
                  <a:lnTo>
                    <a:pt x="2326" y="82"/>
                  </a:lnTo>
                  <a:lnTo>
                    <a:pt x="231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444816" y="1287975"/>
              <a:ext cx="1251892" cy="184911"/>
            </a:xfrm>
            <a:custGeom>
              <a:rect b="b" l="l" r="r" t="t"/>
              <a:pathLst>
                <a:path extrusionOk="0" h="1754" w="11875">
                  <a:moveTo>
                    <a:pt x="11859" y="1"/>
                  </a:moveTo>
                  <a:lnTo>
                    <a:pt x="1" y="1667"/>
                  </a:lnTo>
                  <a:lnTo>
                    <a:pt x="11" y="1754"/>
                  </a:lnTo>
                  <a:lnTo>
                    <a:pt x="11875" y="82"/>
                  </a:lnTo>
                  <a:lnTo>
                    <a:pt x="1185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445344" y="3400087"/>
              <a:ext cx="364340" cy="83389"/>
            </a:xfrm>
            <a:custGeom>
              <a:rect b="b" l="l" r="r" t="t"/>
              <a:pathLst>
                <a:path extrusionOk="0" h="791" w="3456">
                  <a:moveTo>
                    <a:pt x="3456" y="0"/>
                  </a:moveTo>
                  <a:lnTo>
                    <a:pt x="1" y="486"/>
                  </a:lnTo>
                  <a:lnTo>
                    <a:pt x="1" y="790"/>
                  </a:lnTo>
                  <a:lnTo>
                    <a:pt x="3456" y="304"/>
                  </a:lnTo>
                  <a:lnTo>
                    <a:pt x="345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3331306" y="3275585"/>
              <a:ext cx="364340" cy="83495"/>
            </a:xfrm>
            <a:custGeom>
              <a:rect b="b" l="l" r="r" t="t"/>
              <a:pathLst>
                <a:path extrusionOk="0" h="792" w="3456">
                  <a:moveTo>
                    <a:pt x="3455" y="1"/>
                  </a:moveTo>
                  <a:lnTo>
                    <a:pt x="1" y="487"/>
                  </a:lnTo>
                  <a:lnTo>
                    <a:pt x="1" y="791"/>
                  </a:lnTo>
                  <a:lnTo>
                    <a:pt x="3455" y="305"/>
                  </a:lnTo>
                  <a:lnTo>
                    <a:pt x="345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599154" y="2244988"/>
              <a:ext cx="240996" cy="327442"/>
            </a:xfrm>
            <a:custGeom>
              <a:rect b="b" l="l" r="r" t="t"/>
              <a:pathLst>
                <a:path extrusionOk="0" h="3106" w="2286">
                  <a:moveTo>
                    <a:pt x="1591" y="0"/>
                  </a:moveTo>
                  <a:lnTo>
                    <a:pt x="1" y="1150"/>
                  </a:lnTo>
                  <a:lnTo>
                    <a:pt x="1166" y="3106"/>
                  </a:lnTo>
                  <a:lnTo>
                    <a:pt x="1774" y="2665"/>
                  </a:lnTo>
                  <a:lnTo>
                    <a:pt x="1374" y="1991"/>
                  </a:lnTo>
                  <a:lnTo>
                    <a:pt x="2285" y="1333"/>
                  </a:lnTo>
                  <a:lnTo>
                    <a:pt x="2017" y="887"/>
                  </a:lnTo>
                  <a:lnTo>
                    <a:pt x="1105" y="1545"/>
                  </a:lnTo>
                  <a:lnTo>
                    <a:pt x="872" y="1155"/>
                  </a:lnTo>
                  <a:lnTo>
                    <a:pt x="1855" y="446"/>
                  </a:lnTo>
                  <a:lnTo>
                    <a:pt x="1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866186" y="2124808"/>
              <a:ext cx="278315" cy="320484"/>
            </a:xfrm>
            <a:custGeom>
              <a:rect b="b" l="l" r="r" t="t"/>
              <a:pathLst>
                <a:path extrusionOk="0" h="3040" w="2640">
                  <a:moveTo>
                    <a:pt x="644" y="816"/>
                  </a:moveTo>
                  <a:lnTo>
                    <a:pt x="1267" y="1277"/>
                  </a:lnTo>
                  <a:lnTo>
                    <a:pt x="770" y="1637"/>
                  </a:lnTo>
                  <a:lnTo>
                    <a:pt x="644" y="816"/>
                  </a:lnTo>
                  <a:close/>
                  <a:moveTo>
                    <a:pt x="629" y="1"/>
                  </a:moveTo>
                  <a:lnTo>
                    <a:pt x="1" y="451"/>
                  </a:lnTo>
                  <a:lnTo>
                    <a:pt x="294" y="3040"/>
                  </a:lnTo>
                  <a:lnTo>
                    <a:pt x="917" y="2584"/>
                  </a:lnTo>
                  <a:lnTo>
                    <a:pt x="857" y="2184"/>
                  </a:lnTo>
                  <a:lnTo>
                    <a:pt x="1682" y="1586"/>
                  </a:lnTo>
                  <a:lnTo>
                    <a:pt x="1986" y="1809"/>
                  </a:lnTo>
                  <a:lnTo>
                    <a:pt x="2640" y="1338"/>
                  </a:lnTo>
                  <a:lnTo>
                    <a:pt x="6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043505" y="1891405"/>
              <a:ext cx="338090" cy="358436"/>
            </a:xfrm>
            <a:custGeom>
              <a:rect b="b" l="l" r="r" t="t"/>
              <a:pathLst>
                <a:path extrusionOk="0" h="3400" w="3207">
                  <a:moveTo>
                    <a:pt x="1996" y="1"/>
                  </a:moveTo>
                  <a:lnTo>
                    <a:pt x="1292" y="508"/>
                  </a:lnTo>
                  <a:lnTo>
                    <a:pt x="1074" y="1789"/>
                  </a:lnTo>
                  <a:lnTo>
                    <a:pt x="608" y="1009"/>
                  </a:lnTo>
                  <a:lnTo>
                    <a:pt x="0" y="1450"/>
                  </a:lnTo>
                  <a:lnTo>
                    <a:pt x="1165" y="3400"/>
                  </a:lnTo>
                  <a:lnTo>
                    <a:pt x="1773" y="2959"/>
                  </a:lnTo>
                  <a:lnTo>
                    <a:pt x="1485" y="2483"/>
                  </a:lnTo>
                  <a:lnTo>
                    <a:pt x="1571" y="2078"/>
                  </a:lnTo>
                  <a:lnTo>
                    <a:pt x="2477" y="2448"/>
                  </a:lnTo>
                  <a:lnTo>
                    <a:pt x="3207" y="1916"/>
                  </a:lnTo>
                  <a:lnTo>
                    <a:pt x="1723" y="1333"/>
                  </a:lnTo>
                  <a:lnTo>
                    <a:pt x="19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281125" y="1742972"/>
              <a:ext cx="302879" cy="334400"/>
            </a:xfrm>
            <a:custGeom>
              <a:rect b="b" l="l" r="r" t="t"/>
              <a:pathLst>
                <a:path extrusionOk="0" h="3172" w="2873">
                  <a:moveTo>
                    <a:pt x="1677" y="1"/>
                  </a:moveTo>
                  <a:lnTo>
                    <a:pt x="0" y="1216"/>
                  </a:lnTo>
                  <a:lnTo>
                    <a:pt x="1166" y="3172"/>
                  </a:lnTo>
                  <a:lnTo>
                    <a:pt x="2873" y="1936"/>
                  </a:lnTo>
                  <a:lnTo>
                    <a:pt x="2604" y="1490"/>
                  </a:lnTo>
                  <a:lnTo>
                    <a:pt x="1510" y="2285"/>
                  </a:lnTo>
                  <a:lnTo>
                    <a:pt x="1323" y="1976"/>
                  </a:lnTo>
                  <a:lnTo>
                    <a:pt x="2295" y="1272"/>
                  </a:lnTo>
                  <a:lnTo>
                    <a:pt x="2027" y="826"/>
                  </a:lnTo>
                  <a:lnTo>
                    <a:pt x="1059" y="1531"/>
                  </a:lnTo>
                  <a:lnTo>
                    <a:pt x="877" y="1222"/>
                  </a:lnTo>
                  <a:lnTo>
                    <a:pt x="1946" y="446"/>
                  </a:lnTo>
                  <a:lnTo>
                    <a:pt x="16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528205" y="1677506"/>
              <a:ext cx="1124753" cy="964194"/>
            </a:xfrm>
            <a:custGeom>
              <a:rect b="b" l="l" r="r" t="t"/>
              <a:pathLst>
                <a:path extrusionOk="0" h="9146" w="10669">
                  <a:moveTo>
                    <a:pt x="8919" y="92"/>
                  </a:moveTo>
                  <a:cubicBezTo>
                    <a:pt x="8940" y="92"/>
                    <a:pt x="8961" y="94"/>
                    <a:pt x="8981" y="100"/>
                  </a:cubicBezTo>
                  <a:cubicBezTo>
                    <a:pt x="9072" y="115"/>
                    <a:pt x="9143" y="166"/>
                    <a:pt x="9189" y="247"/>
                  </a:cubicBezTo>
                  <a:lnTo>
                    <a:pt x="10460" y="2374"/>
                  </a:lnTo>
                  <a:cubicBezTo>
                    <a:pt x="10567" y="2552"/>
                    <a:pt x="10501" y="2805"/>
                    <a:pt x="10314" y="2942"/>
                  </a:cubicBezTo>
                  <a:lnTo>
                    <a:pt x="2001" y="8970"/>
                  </a:lnTo>
                  <a:cubicBezTo>
                    <a:pt x="1926" y="9025"/>
                    <a:pt x="1839" y="9053"/>
                    <a:pt x="1756" y="9053"/>
                  </a:cubicBezTo>
                  <a:cubicBezTo>
                    <a:pt x="1733" y="9053"/>
                    <a:pt x="1709" y="9050"/>
                    <a:pt x="1687" y="9046"/>
                  </a:cubicBezTo>
                  <a:cubicBezTo>
                    <a:pt x="1601" y="9031"/>
                    <a:pt x="1525" y="8975"/>
                    <a:pt x="1479" y="8899"/>
                  </a:cubicBezTo>
                  <a:lnTo>
                    <a:pt x="213" y="6771"/>
                  </a:lnTo>
                  <a:cubicBezTo>
                    <a:pt x="106" y="6594"/>
                    <a:pt x="172" y="6341"/>
                    <a:pt x="360" y="6204"/>
                  </a:cubicBezTo>
                  <a:lnTo>
                    <a:pt x="8672" y="176"/>
                  </a:lnTo>
                  <a:cubicBezTo>
                    <a:pt x="8733" y="130"/>
                    <a:pt x="8804" y="100"/>
                    <a:pt x="8875" y="95"/>
                  </a:cubicBezTo>
                  <a:cubicBezTo>
                    <a:pt x="8890" y="93"/>
                    <a:pt x="8904" y="92"/>
                    <a:pt x="8919" y="92"/>
                  </a:cubicBezTo>
                  <a:close/>
                  <a:moveTo>
                    <a:pt x="8913" y="0"/>
                  </a:moveTo>
                  <a:cubicBezTo>
                    <a:pt x="8812" y="0"/>
                    <a:pt x="8707" y="33"/>
                    <a:pt x="8617" y="100"/>
                  </a:cubicBezTo>
                  <a:lnTo>
                    <a:pt x="304" y="6128"/>
                  </a:lnTo>
                  <a:cubicBezTo>
                    <a:pt x="81" y="6295"/>
                    <a:pt x="0" y="6604"/>
                    <a:pt x="132" y="6817"/>
                  </a:cubicBezTo>
                  <a:lnTo>
                    <a:pt x="1403" y="8944"/>
                  </a:lnTo>
                  <a:cubicBezTo>
                    <a:pt x="1459" y="9046"/>
                    <a:pt x="1555" y="9112"/>
                    <a:pt x="1667" y="9137"/>
                  </a:cubicBezTo>
                  <a:cubicBezTo>
                    <a:pt x="1693" y="9143"/>
                    <a:pt x="1722" y="9145"/>
                    <a:pt x="1750" y="9145"/>
                  </a:cubicBezTo>
                  <a:cubicBezTo>
                    <a:pt x="1770" y="9145"/>
                    <a:pt x="1790" y="9144"/>
                    <a:pt x="1808" y="9142"/>
                  </a:cubicBezTo>
                  <a:cubicBezTo>
                    <a:pt x="1895" y="9132"/>
                    <a:pt x="1981" y="9101"/>
                    <a:pt x="2052" y="9046"/>
                  </a:cubicBezTo>
                  <a:lnTo>
                    <a:pt x="10364" y="3013"/>
                  </a:lnTo>
                  <a:cubicBezTo>
                    <a:pt x="10592" y="2851"/>
                    <a:pt x="10668" y="2542"/>
                    <a:pt x="10542" y="2324"/>
                  </a:cubicBezTo>
                  <a:lnTo>
                    <a:pt x="9270" y="196"/>
                  </a:lnTo>
                  <a:cubicBezTo>
                    <a:pt x="9209" y="100"/>
                    <a:pt x="9113" y="29"/>
                    <a:pt x="9002" y="9"/>
                  </a:cubicBezTo>
                  <a:cubicBezTo>
                    <a:pt x="8973" y="3"/>
                    <a:pt x="8943" y="0"/>
                    <a:pt x="89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493416" y="1644931"/>
              <a:ext cx="1194753" cy="1029134"/>
            </a:xfrm>
            <a:custGeom>
              <a:rect b="b" l="l" r="r" t="t"/>
              <a:pathLst>
                <a:path extrusionOk="0" h="9762" w="11333">
                  <a:moveTo>
                    <a:pt x="9251" y="184"/>
                  </a:moveTo>
                  <a:cubicBezTo>
                    <a:pt x="9292" y="184"/>
                    <a:pt x="9335" y="189"/>
                    <a:pt x="9372" y="196"/>
                  </a:cubicBezTo>
                  <a:cubicBezTo>
                    <a:pt x="9504" y="222"/>
                    <a:pt x="9615" y="303"/>
                    <a:pt x="9686" y="414"/>
                  </a:cubicBezTo>
                  <a:lnTo>
                    <a:pt x="10968" y="2562"/>
                  </a:lnTo>
                  <a:cubicBezTo>
                    <a:pt x="11125" y="2830"/>
                    <a:pt x="11023" y="3220"/>
                    <a:pt x="10740" y="3428"/>
                  </a:cubicBezTo>
                  <a:lnTo>
                    <a:pt x="2432" y="9451"/>
                  </a:lnTo>
                  <a:cubicBezTo>
                    <a:pt x="2317" y="9534"/>
                    <a:pt x="2186" y="9577"/>
                    <a:pt x="2060" y="9577"/>
                  </a:cubicBezTo>
                  <a:cubicBezTo>
                    <a:pt x="2025" y="9577"/>
                    <a:pt x="1990" y="9574"/>
                    <a:pt x="1956" y="9568"/>
                  </a:cubicBezTo>
                  <a:cubicBezTo>
                    <a:pt x="1824" y="9542"/>
                    <a:pt x="1713" y="9461"/>
                    <a:pt x="1647" y="9345"/>
                  </a:cubicBezTo>
                  <a:lnTo>
                    <a:pt x="365" y="7202"/>
                  </a:lnTo>
                  <a:cubicBezTo>
                    <a:pt x="203" y="6933"/>
                    <a:pt x="305" y="6543"/>
                    <a:pt x="593" y="6336"/>
                  </a:cubicBezTo>
                  <a:lnTo>
                    <a:pt x="8896" y="313"/>
                  </a:lnTo>
                  <a:cubicBezTo>
                    <a:pt x="8992" y="242"/>
                    <a:pt x="9099" y="201"/>
                    <a:pt x="9205" y="186"/>
                  </a:cubicBezTo>
                  <a:cubicBezTo>
                    <a:pt x="9220" y="185"/>
                    <a:pt x="9235" y="184"/>
                    <a:pt x="9251" y="184"/>
                  </a:cubicBezTo>
                  <a:close/>
                  <a:moveTo>
                    <a:pt x="9271" y="0"/>
                  </a:moveTo>
                  <a:cubicBezTo>
                    <a:pt x="9105" y="0"/>
                    <a:pt x="8935" y="55"/>
                    <a:pt x="8790" y="161"/>
                  </a:cubicBezTo>
                  <a:lnTo>
                    <a:pt x="487" y="6189"/>
                  </a:lnTo>
                  <a:cubicBezTo>
                    <a:pt x="122" y="6447"/>
                    <a:pt x="1" y="6949"/>
                    <a:pt x="208" y="7293"/>
                  </a:cubicBezTo>
                  <a:lnTo>
                    <a:pt x="1485" y="9441"/>
                  </a:lnTo>
                  <a:cubicBezTo>
                    <a:pt x="1581" y="9603"/>
                    <a:pt x="1738" y="9709"/>
                    <a:pt x="1921" y="9750"/>
                  </a:cubicBezTo>
                  <a:cubicBezTo>
                    <a:pt x="1960" y="9758"/>
                    <a:pt x="2000" y="9762"/>
                    <a:pt x="2041" y="9762"/>
                  </a:cubicBezTo>
                  <a:cubicBezTo>
                    <a:pt x="2075" y="9762"/>
                    <a:pt x="2109" y="9759"/>
                    <a:pt x="2143" y="9755"/>
                  </a:cubicBezTo>
                  <a:cubicBezTo>
                    <a:pt x="2285" y="9740"/>
                    <a:pt x="2422" y="9689"/>
                    <a:pt x="2544" y="9603"/>
                  </a:cubicBezTo>
                  <a:lnTo>
                    <a:pt x="10846" y="3575"/>
                  </a:lnTo>
                  <a:cubicBezTo>
                    <a:pt x="11206" y="3312"/>
                    <a:pt x="11332" y="2815"/>
                    <a:pt x="11125" y="2466"/>
                  </a:cubicBezTo>
                  <a:lnTo>
                    <a:pt x="9843" y="323"/>
                  </a:lnTo>
                  <a:cubicBezTo>
                    <a:pt x="9747" y="161"/>
                    <a:pt x="9595" y="54"/>
                    <a:pt x="9413" y="14"/>
                  </a:cubicBezTo>
                  <a:cubicBezTo>
                    <a:pt x="9366" y="5"/>
                    <a:pt x="9319" y="0"/>
                    <a:pt x="92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000331" y="1243171"/>
              <a:ext cx="1380508" cy="2293150"/>
            </a:xfrm>
            <a:custGeom>
              <a:rect b="b" l="l" r="r" t="t"/>
              <a:pathLst>
                <a:path extrusionOk="0" h="21752" w="13095">
                  <a:moveTo>
                    <a:pt x="0" y="0"/>
                  </a:moveTo>
                  <a:lnTo>
                    <a:pt x="0" y="19933"/>
                  </a:lnTo>
                  <a:lnTo>
                    <a:pt x="13095" y="21752"/>
                  </a:lnTo>
                  <a:lnTo>
                    <a:pt x="13095" y="181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1065482" y="1330249"/>
              <a:ext cx="645186" cy="525531"/>
            </a:xfrm>
            <a:custGeom>
              <a:rect b="b" l="l" r="r" t="t"/>
              <a:pathLst>
                <a:path extrusionOk="0" h="4985" w="6120">
                  <a:moveTo>
                    <a:pt x="0" y="0"/>
                  </a:moveTo>
                  <a:lnTo>
                    <a:pt x="0" y="4134"/>
                  </a:lnTo>
                  <a:lnTo>
                    <a:pt x="6120" y="4985"/>
                  </a:lnTo>
                  <a:lnTo>
                    <a:pt x="6120" y="851"/>
                  </a:lnTo>
                  <a:lnTo>
                    <a:pt x="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1065482" y="2729292"/>
              <a:ext cx="645186" cy="635592"/>
            </a:xfrm>
            <a:custGeom>
              <a:rect b="b" l="l" r="r" t="t"/>
              <a:pathLst>
                <a:path extrusionOk="0" h="6029" w="6120">
                  <a:moveTo>
                    <a:pt x="0" y="1"/>
                  </a:moveTo>
                  <a:lnTo>
                    <a:pt x="0" y="5183"/>
                  </a:lnTo>
                  <a:lnTo>
                    <a:pt x="6120" y="6029"/>
                  </a:lnTo>
                  <a:lnTo>
                    <a:pt x="6120" y="847"/>
                  </a:lnTo>
                  <a:lnTo>
                    <a:pt x="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766113" y="1927249"/>
              <a:ext cx="549567" cy="512248"/>
            </a:xfrm>
            <a:custGeom>
              <a:rect b="b" l="l" r="r" t="t"/>
              <a:pathLst>
                <a:path extrusionOk="0" h="4859" w="5213">
                  <a:moveTo>
                    <a:pt x="0" y="0"/>
                  </a:moveTo>
                  <a:lnTo>
                    <a:pt x="0" y="4134"/>
                  </a:lnTo>
                  <a:lnTo>
                    <a:pt x="5213" y="4858"/>
                  </a:lnTo>
                  <a:lnTo>
                    <a:pt x="5213" y="725"/>
                  </a:lnTo>
                  <a:lnTo>
                    <a:pt x="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065482" y="2314882"/>
              <a:ext cx="1250205" cy="271990"/>
            </a:xfrm>
            <a:custGeom>
              <a:rect b="b" l="l" r="r" t="t"/>
              <a:pathLst>
                <a:path extrusionOk="0" h="2580" w="11859">
                  <a:moveTo>
                    <a:pt x="0" y="1"/>
                  </a:moveTo>
                  <a:lnTo>
                    <a:pt x="0" y="933"/>
                  </a:lnTo>
                  <a:lnTo>
                    <a:pt x="11859" y="2579"/>
                  </a:lnTo>
                  <a:lnTo>
                    <a:pt x="11859" y="1642"/>
                  </a:lnTo>
                  <a:lnTo>
                    <a:pt x="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1765586" y="1431137"/>
              <a:ext cx="550622" cy="84971"/>
            </a:xfrm>
            <a:custGeom>
              <a:rect b="b" l="l" r="r" t="t"/>
              <a:pathLst>
                <a:path extrusionOk="0" h="806" w="5223">
                  <a:moveTo>
                    <a:pt x="16" y="0"/>
                  </a:moveTo>
                  <a:lnTo>
                    <a:pt x="0" y="87"/>
                  </a:lnTo>
                  <a:lnTo>
                    <a:pt x="5213" y="806"/>
                  </a:lnTo>
                  <a:lnTo>
                    <a:pt x="5223" y="72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1765586" y="1473832"/>
              <a:ext cx="550622" cy="85076"/>
            </a:xfrm>
            <a:custGeom>
              <a:rect b="b" l="l" r="r" t="t"/>
              <a:pathLst>
                <a:path extrusionOk="0" h="807" w="5223">
                  <a:moveTo>
                    <a:pt x="16" y="1"/>
                  </a:moveTo>
                  <a:lnTo>
                    <a:pt x="0" y="87"/>
                  </a:lnTo>
                  <a:lnTo>
                    <a:pt x="5213" y="806"/>
                  </a:lnTo>
                  <a:lnTo>
                    <a:pt x="5223" y="72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1765586" y="1516528"/>
              <a:ext cx="550622" cy="85076"/>
            </a:xfrm>
            <a:custGeom>
              <a:rect b="b" l="l" r="r" t="t"/>
              <a:pathLst>
                <a:path extrusionOk="0" h="807" w="5223">
                  <a:moveTo>
                    <a:pt x="16" y="1"/>
                  </a:moveTo>
                  <a:lnTo>
                    <a:pt x="0" y="87"/>
                  </a:lnTo>
                  <a:lnTo>
                    <a:pt x="5213" y="806"/>
                  </a:lnTo>
                  <a:lnTo>
                    <a:pt x="5223" y="72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1765586" y="1559329"/>
              <a:ext cx="550622" cy="84971"/>
            </a:xfrm>
            <a:custGeom>
              <a:rect b="b" l="l" r="r" t="t"/>
              <a:pathLst>
                <a:path extrusionOk="0" h="806" w="5223">
                  <a:moveTo>
                    <a:pt x="16" y="0"/>
                  </a:moveTo>
                  <a:lnTo>
                    <a:pt x="0" y="86"/>
                  </a:lnTo>
                  <a:lnTo>
                    <a:pt x="5213" y="806"/>
                  </a:lnTo>
                  <a:lnTo>
                    <a:pt x="5223" y="72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1765586" y="1602551"/>
              <a:ext cx="550622" cy="84971"/>
            </a:xfrm>
            <a:custGeom>
              <a:rect b="b" l="l" r="r" t="t"/>
              <a:pathLst>
                <a:path extrusionOk="0" h="806" w="5223">
                  <a:moveTo>
                    <a:pt x="16" y="0"/>
                  </a:moveTo>
                  <a:lnTo>
                    <a:pt x="0" y="82"/>
                  </a:lnTo>
                  <a:lnTo>
                    <a:pt x="5213" y="806"/>
                  </a:lnTo>
                  <a:lnTo>
                    <a:pt x="5223" y="72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1765586" y="1645247"/>
              <a:ext cx="550622" cy="85076"/>
            </a:xfrm>
            <a:custGeom>
              <a:rect b="b" l="l" r="r" t="t"/>
              <a:pathLst>
                <a:path extrusionOk="0" h="807" w="5223">
                  <a:moveTo>
                    <a:pt x="16" y="1"/>
                  </a:moveTo>
                  <a:lnTo>
                    <a:pt x="0" y="82"/>
                  </a:lnTo>
                  <a:lnTo>
                    <a:pt x="5213" y="806"/>
                  </a:lnTo>
                  <a:lnTo>
                    <a:pt x="5223" y="72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1765586" y="1687943"/>
              <a:ext cx="550622" cy="85076"/>
            </a:xfrm>
            <a:custGeom>
              <a:rect b="b" l="l" r="r" t="t"/>
              <a:pathLst>
                <a:path extrusionOk="0" h="807" w="5223">
                  <a:moveTo>
                    <a:pt x="16" y="1"/>
                  </a:moveTo>
                  <a:lnTo>
                    <a:pt x="0" y="82"/>
                  </a:lnTo>
                  <a:lnTo>
                    <a:pt x="5213" y="806"/>
                  </a:lnTo>
                  <a:lnTo>
                    <a:pt x="5223" y="72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1765586" y="1730744"/>
              <a:ext cx="550622" cy="84971"/>
            </a:xfrm>
            <a:custGeom>
              <a:rect b="b" l="l" r="r" t="t"/>
              <a:pathLst>
                <a:path extrusionOk="0" h="806" w="5223">
                  <a:moveTo>
                    <a:pt x="16" y="0"/>
                  </a:moveTo>
                  <a:lnTo>
                    <a:pt x="0" y="81"/>
                  </a:lnTo>
                  <a:lnTo>
                    <a:pt x="5213" y="806"/>
                  </a:lnTo>
                  <a:lnTo>
                    <a:pt x="5223" y="72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1765586" y="1773439"/>
              <a:ext cx="550622" cy="84971"/>
            </a:xfrm>
            <a:custGeom>
              <a:rect b="b" l="l" r="r" t="t"/>
              <a:pathLst>
                <a:path extrusionOk="0" h="806" w="5223">
                  <a:moveTo>
                    <a:pt x="16" y="0"/>
                  </a:moveTo>
                  <a:lnTo>
                    <a:pt x="0" y="82"/>
                  </a:lnTo>
                  <a:lnTo>
                    <a:pt x="5213" y="806"/>
                  </a:lnTo>
                  <a:lnTo>
                    <a:pt x="5223" y="72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1765586" y="1816135"/>
              <a:ext cx="550622" cy="85076"/>
            </a:xfrm>
            <a:custGeom>
              <a:rect b="b" l="l" r="r" t="t"/>
              <a:pathLst>
                <a:path extrusionOk="0" h="807" w="5223">
                  <a:moveTo>
                    <a:pt x="16" y="1"/>
                  </a:moveTo>
                  <a:lnTo>
                    <a:pt x="0" y="82"/>
                  </a:lnTo>
                  <a:lnTo>
                    <a:pt x="5213" y="806"/>
                  </a:lnTo>
                  <a:lnTo>
                    <a:pt x="5223" y="72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1765586" y="1858830"/>
              <a:ext cx="550622" cy="85076"/>
            </a:xfrm>
            <a:custGeom>
              <a:rect b="b" l="l" r="r" t="t"/>
              <a:pathLst>
                <a:path extrusionOk="0" h="807" w="5223">
                  <a:moveTo>
                    <a:pt x="16" y="1"/>
                  </a:moveTo>
                  <a:lnTo>
                    <a:pt x="0" y="82"/>
                  </a:lnTo>
                  <a:lnTo>
                    <a:pt x="5213" y="806"/>
                  </a:lnTo>
                  <a:lnTo>
                    <a:pt x="5223" y="72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1064428" y="2446869"/>
              <a:ext cx="636646" cy="96672"/>
            </a:xfrm>
            <a:custGeom>
              <a:rect b="b" l="l" r="r" t="t"/>
              <a:pathLst>
                <a:path extrusionOk="0" h="917" w="6039">
                  <a:moveTo>
                    <a:pt x="10" y="0"/>
                  </a:moveTo>
                  <a:lnTo>
                    <a:pt x="0" y="81"/>
                  </a:lnTo>
                  <a:lnTo>
                    <a:pt x="6028" y="917"/>
                  </a:lnTo>
                  <a:lnTo>
                    <a:pt x="6038" y="836"/>
                  </a:lnTo>
                  <a:lnTo>
                    <a:pt x="1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1064428" y="2489565"/>
              <a:ext cx="636646" cy="96778"/>
            </a:xfrm>
            <a:custGeom>
              <a:rect b="b" l="l" r="r" t="t"/>
              <a:pathLst>
                <a:path extrusionOk="0" h="918" w="6039">
                  <a:moveTo>
                    <a:pt x="10" y="0"/>
                  </a:moveTo>
                  <a:lnTo>
                    <a:pt x="0" y="81"/>
                  </a:lnTo>
                  <a:lnTo>
                    <a:pt x="6028" y="917"/>
                  </a:lnTo>
                  <a:lnTo>
                    <a:pt x="6038" y="836"/>
                  </a:lnTo>
                  <a:lnTo>
                    <a:pt x="1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064428" y="2532260"/>
              <a:ext cx="636646" cy="96778"/>
            </a:xfrm>
            <a:custGeom>
              <a:rect b="b" l="l" r="r" t="t"/>
              <a:pathLst>
                <a:path extrusionOk="0" h="918" w="6039">
                  <a:moveTo>
                    <a:pt x="10" y="1"/>
                  </a:moveTo>
                  <a:lnTo>
                    <a:pt x="0" y="87"/>
                  </a:lnTo>
                  <a:lnTo>
                    <a:pt x="6028" y="917"/>
                  </a:lnTo>
                  <a:lnTo>
                    <a:pt x="6038" y="836"/>
                  </a:lnTo>
                  <a:lnTo>
                    <a:pt x="1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064428" y="2574956"/>
              <a:ext cx="636646" cy="96778"/>
            </a:xfrm>
            <a:custGeom>
              <a:rect b="b" l="l" r="r" t="t"/>
              <a:pathLst>
                <a:path extrusionOk="0" h="918" w="6039">
                  <a:moveTo>
                    <a:pt x="10" y="1"/>
                  </a:moveTo>
                  <a:lnTo>
                    <a:pt x="0" y="87"/>
                  </a:lnTo>
                  <a:lnTo>
                    <a:pt x="6028" y="918"/>
                  </a:lnTo>
                  <a:lnTo>
                    <a:pt x="6038" y="837"/>
                  </a:lnTo>
                  <a:lnTo>
                    <a:pt x="1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064428" y="2617757"/>
              <a:ext cx="636646" cy="97305"/>
            </a:xfrm>
            <a:custGeom>
              <a:rect b="b" l="l" r="r" t="t"/>
              <a:pathLst>
                <a:path extrusionOk="0" h="923" w="6039">
                  <a:moveTo>
                    <a:pt x="10" y="0"/>
                  </a:moveTo>
                  <a:lnTo>
                    <a:pt x="0" y="86"/>
                  </a:lnTo>
                  <a:lnTo>
                    <a:pt x="6028" y="922"/>
                  </a:lnTo>
                  <a:lnTo>
                    <a:pt x="6038" y="836"/>
                  </a:lnTo>
                  <a:lnTo>
                    <a:pt x="1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1064428" y="2660452"/>
              <a:ext cx="636646" cy="97305"/>
            </a:xfrm>
            <a:custGeom>
              <a:rect b="b" l="l" r="r" t="t"/>
              <a:pathLst>
                <a:path extrusionOk="0" h="923" w="6039">
                  <a:moveTo>
                    <a:pt x="10" y="0"/>
                  </a:moveTo>
                  <a:lnTo>
                    <a:pt x="0" y="86"/>
                  </a:lnTo>
                  <a:lnTo>
                    <a:pt x="6028" y="922"/>
                  </a:lnTo>
                  <a:lnTo>
                    <a:pt x="6038" y="836"/>
                  </a:lnTo>
                  <a:lnTo>
                    <a:pt x="1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765586" y="2544067"/>
              <a:ext cx="550622" cy="84971"/>
            </a:xfrm>
            <a:custGeom>
              <a:rect b="b" l="l" r="r" t="t"/>
              <a:pathLst>
                <a:path extrusionOk="0" h="806" w="5223">
                  <a:moveTo>
                    <a:pt x="16" y="0"/>
                  </a:moveTo>
                  <a:lnTo>
                    <a:pt x="0" y="81"/>
                  </a:lnTo>
                  <a:lnTo>
                    <a:pt x="5213" y="805"/>
                  </a:lnTo>
                  <a:lnTo>
                    <a:pt x="5223" y="719"/>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765586" y="2586763"/>
              <a:ext cx="550622" cy="84971"/>
            </a:xfrm>
            <a:custGeom>
              <a:rect b="b" l="l" r="r" t="t"/>
              <a:pathLst>
                <a:path extrusionOk="0" h="806" w="5223">
                  <a:moveTo>
                    <a:pt x="16" y="0"/>
                  </a:moveTo>
                  <a:lnTo>
                    <a:pt x="0" y="81"/>
                  </a:lnTo>
                  <a:lnTo>
                    <a:pt x="5213" y="806"/>
                  </a:lnTo>
                  <a:lnTo>
                    <a:pt x="5223" y="72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1765586" y="2629459"/>
              <a:ext cx="550622" cy="84971"/>
            </a:xfrm>
            <a:custGeom>
              <a:rect b="b" l="l" r="r" t="t"/>
              <a:pathLst>
                <a:path extrusionOk="0" h="806" w="5223">
                  <a:moveTo>
                    <a:pt x="16" y="1"/>
                  </a:moveTo>
                  <a:lnTo>
                    <a:pt x="0" y="87"/>
                  </a:lnTo>
                  <a:lnTo>
                    <a:pt x="5213" y="806"/>
                  </a:lnTo>
                  <a:lnTo>
                    <a:pt x="5223" y="72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1765586" y="2672154"/>
              <a:ext cx="550622" cy="85076"/>
            </a:xfrm>
            <a:custGeom>
              <a:rect b="b" l="l" r="r" t="t"/>
              <a:pathLst>
                <a:path extrusionOk="0" h="807" w="5223">
                  <a:moveTo>
                    <a:pt x="16" y="1"/>
                  </a:moveTo>
                  <a:lnTo>
                    <a:pt x="0" y="87"/>
                  </a:lnTo>
                  <a:lnTo>
                    <a:pt x="5213" y="806"/>
                  </a:lnTo>
                  <a:lnTo>
                    <a:pt x="5223" y="72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765586" y="2714955"/>
              <a:ext cx="550622" cy="84971"/>
            </a:xfrm>
            <a:custGeom>
              <a:rect b="b" l="l" r="r" t="t"/>
              <a:pathLst>
                <a:path extrusionOk="0" h="806" w="5223">
                  <a:moveTo>
                    <a:pt x="16" y="0"/>
                  </a:moveTo>
                  <a:lnTo>
                    <a:pt x="0" y="86"/>
                  </a:lnTo>
                  <a:lnTo>
                    <a:pt x="5213" y="805"/>
                  </a:lnTo>
                  <a:lnTo>
                    <a:pt x="5223" y="724"/>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1765586" y="2757651"/>
              <a:ext cx="550622" cy="84971"/>
            </a:xfrm>
            <a:custGeom>
              <a:rect b="b" l="l" r="r" t="t"/>
              <a:pathLst>
                <a:path extrusionOk="0" h="806" w="5223">
                  <a:moveTo>
                    <a:pt x="16" y="0"/>
                  </a:moveTo>
                  <a:lnTo>
                    <a:pt x="0" y="86"/>
                  </a:lnTo>
                  <a:lnTo>
                    <a:pt x="5213" y="806"/>
                  </a:lnTo>
                  <a:lnTo>
                    <a:pt x="5223" y="72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2059290" y="2862334"/>
              <a:ext cx="256915" cy="44383"/>
            </a:xfrm>
            <a:custGeom>
              <a:rect b="b" l="l" r="r" t="t"/>
              <a:pathLst>
                <a:path extrusionOk="0" h="421" w="2437">
                  <a:moveTo>
                    <a:pt x="11" y="0"/>
                  </a:moveTo>
                  <a:lnTo>
                    <a:pt x="0" y="86"/>
                  </a:lnTo>
                  <a:lnTo>
                    <a:pt x="2427" y="421"/>
                  </a:lnTo>
                  <a:lnTo>
                    <a:pt x="2437" y="340"/>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2059290" y="2905029"/>
              <a:ext cx="256915" cy="44383"/>
            </a:xfrm>
            <a:custGeom>
              <a:rect b="b" l="l" r="r" t="t"/>
              <a:pathLst>
                <a:path extrusionOk="0" h="421" w="2437">
                  <a:moveTo>
                    <a:pt x="11" y="0"/>
                  </a:moveTo>
                  <a:lnTo>
                    <a:pt x="0" y="87"/>
                  </a:lnTo>
                  <a:lnTo>
                    <a:pt x="2427" y="421"/>
                  </a:lnTo>
                  <a:lnTo>
                    <a:pt x="2437" y="340"/>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2059290" y="2948252"/>
              <a:ext cx="256915" cy="43961"/>
            </a:xfrm>
            <a:custGeom>
              <a:rect b="b" l="l" r="r" t="t"/>
              <a:pathLst>
                <a:path extrusionOk="0" h="417" w="2437">
                  <a:moveTo>
                    <a:pt x="11" y="1"/>
                  </a:moveTo>
                  <a:lnTo>
                    <a:pt x="0" y="82"/>
                  </a:lnTo>
                  <a:lnTo>
                    <a:pt x="2427" y="416"/>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2059290" y="2990948"/>
              <a:ext cx="256915" cy="43961"/>
            </a:xfrm>
            <a:custGeom>
              <a:rect b="b" l="l" r="r" t="t"/>
              <a:pathLst>
                <a:path extrusionOk="0" h="417" w="2437">
                  <a:moveTo>
                    <a:pt x="11" y="1"/>
                  </a:moveTo>
                  <a:lnTo>
                    <a:pt x="0" y="82"/>
                  </a:lnTo>
                  <a:lnTo>
                    <a:pt x="2427" y="416"/>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2059290" y="3033749"/>
              <a:ext cx="256915" cy="43856"/>
            </a:xfrm>
            <a:custGeom>
              <a:rect b="b" l="l" r="r" t="t"/>
              <a:pathLst>
                <a:path extrusionOk="0" h="416" w="2437">
                  <a:moveTo>
                    <a:pt x="11" y="0"/>
                  </a:moveTo>
                  <a:lnTo>
                    <a:pt x="0" y="81"/>
                  </a:lnTo>
                  <a:lnTo>
                    <a:pt x="2427" y="416"/>
                  </a:lnTo>
                  <a:lnTo>
                    <a:pt x="2437" y="335"/>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2059290" y="3076444"/>
              <a:ext cx="256915" cy="44383"/>
            </a:xfrm>
            <a:custGeom>
              <a:rect b="b" l="l" r="r" t="t"/>
              <a:pathLst>
                <a:path extrusionOk="0" h="421" w="2437">
                  <a:moveTo>
                    <a:pt x="11" y="0"/>
                  </a:moveTo>
                  <a:lnTo>
                    <a:pt x="0" y="81"/>
                  </a:lnTo>
                  <a:lnTo>
                    <a:pt x="2427" y="421"/>
                  </a:lnTo>
                  <a:lnTo>
                    <a:pt x="2437" y="335"/>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2059290" y="3119140"/>
              <a:ext cx="256915" cy="44488"/>
            </a:xfrm>
            <a:custGeom>
              <a:rect b="b" l="l" r="r" t="t"/>
              <a:pathLst>
                <a:path extrusionOk="0" h="422" w="2437">
                  <a:moveTo>
                    <a:pt x="11" y="1"/>
                  </a:moveTo>
                  <a:lnTo>
                    <a:pt x="0" y="82"/>
                  </a:lnTo>
                  <a:lnTo>
                    <a:pt x="2427" y="421"/>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2059290" y="3161835"/>
              <a:ext cx="256915" cy="44488"/>
            </a:xfrm>
            <a:custGeom>
              <a:rect b="b" l="l" r="r" t="t"/>
              <a:pathLst>
                <a:path extrusionOk="0" h="422" w="2437">
                  <a:moveTo>
                    <a:pt x="11" y="1"/>
                  </a:moveTo>
                  <a:lnTo>
                    <a:pt x="0" y="82"/>
                  </a:lnTo>
                  <a:lnTo>
                    <a:pt x="2427" y="421"/>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2059290" y="3204636"/>
              <a:ext cx="256915" cy="44383"/>
            </a:xfrm>
            <a:custGeom>
              <a:rect b="b" l="l" r="r" t="t"/>
              <a:pathLst>
                <a:path extrusionOk="0" h="421" w="2437">
                  <a:moveTo>
                    <a:pt x="11" y="0"/>
                  </a:moveTo>
                  <a:lnTo>
                    <a:pt x="0" y="81"/>
                  </a:lnTo>
                  <a:lnTo>
                    <a:pt x="2427" y="421"/>
                  </a:lnTo>
                  <a:lnTo>
                    <a:pt x="2437" y="334"/>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2059290" y="3247332"/>
              <a:ext cx="256915" cy="44383"/>
            </a:xfrm>
            <a:custGeom>
              <a:rect b="b" l="l" r="r" t="t"/>
              <a:pathLst>
                <a:path extrusionOk="0" h="421" w="2437">
                  <a:moveTo>
                    <a:pt x="11" y="0"/>
                  </a:moveTo>
                  <a:lnTo>
                    <a:pt x="0" y="81"/>
                  </a:lnTo>
                  <a:lnTo>
                    <a:pt x="2427" y="421"/>
                  </a:lnTo>
                  <a:lnTo>
                    <a:pt x="2437" y="335"/>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2059290" y="3290027"/>
              <a:ext cx="256915" cy="44488"/>
            </a:xfrm>
            <a:custGeom>
              <a:rect b="b" l="l" r="r" t="t"/>
              <a:pathLst>
                <a:path extrusionOk="0" h="422" w="2437">
                  <a:moveTo>
                    <a:pt x="11" y="1"/>
                  </a:moveTo>
                  <a:lnTo>
                    <a:pt x="0" y="82"/>
                  </a:lnTo>
                  <a:lnTo>
                    <a:pt x="2427" y="421"/>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1765586" y="2821747"/>
              <a:ext cx="256388" cy="44383"/>
            </a:xfrm>
            <a:custGeom>
              <a:rect b="b" l="l" r="r" t="t"/>
              <a:pathLst>
                <a:path extrusionOk="0" h="421" w="2432">
                  <a:moveTo>
                    <a:pt x="16" y="0"/>
                  </a:moveTo>
                  <a:lnTo>
                    <a:pt x="0" y="86"/>
                  </a:lnTo>
                  <a:lnTo>
                    <a:pt x="2422" y="421"/>
                  </a:lnTo>
                  <a:lnTo>
                    <a:pt x="2432" y="334"/>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1765586" y="2864442"/>
              <a:ext cx="256388" cy="44383"/>
            </a:xfrm>
            <a:custGeom>
              <a:rect b="b" l="l" r="r" t="t"/>
              <a:pathLst>
                <a:path extrusionOk="0" h="421" w="2432">
                  <a:moveTo>
                    <a:pt x="16" y="0"/>
                  </a:moveTo>
                  <a:lnTo>
                    <a:pt x="0" y="87"/>
                  </a:lnTo>
                  <a:lnTo>
                    <a:pt x="2422" y="421"/>
                  </a:lnTo>
                  <a:lnTo>
                    <a:pt x="2432" y="34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1765586" y="2907138"/>
              <a:ext cx="256388" cy="44488"/>
            </a:xfrm>
            <a:custGeom>
              <a:rect b="b" l="l" r="r" t="t"/>
              <a:pathLst>
                <a:path extrusionOk="0" h="422" w="2432">
                  <a:moveTo>
                    <a:pt x="16" y="1"/>
                  </a:moveTo>
                  <a:lnTo>
                    <a:pt x="0" y="87"/>
                  </a:lnTo>
                  <a:lnTo>
                    <a:pt x="2422" y="421"/>
                  </a:lnTo>
                  <a:lnTo>
                    <a:pt x="2432" y="34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1765586" y="2949833"/>
              <a:ext cx="256388" cy="44488"/>
            </a:xfrm>
            <a:custGeom>
              <a:rect b="b" l="l" r="r" t="t"/>
              <a:pathLst>
                <a:path extrusionOk="0" h="422" w="2432">
                  <a:moveTo>
                    <a:pt x="16" y="1"/>
                  </a:moveTo>
                  <a:lnTo>
                    <a:pt x="0" y="87"/>
                  </a:lnTo>
                  <a:lnTo>
                    <a:pt x="2422" y="421"/>
                  </a:lnTo>
                  <a:lnTo>
                    <a:pt x="2432" y="34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765586" y="2992634"/>
              <a:ext cx="256388" cy="44383"/>
            </a:xfrm>
            <a:custGeom>
              <a:rect b="b" l="l" r="r" t="t"/>
              <a:pathLst>
                <a:path extrusionOk="0" h="421" w="2432">
                  <a:moveTo>
                    <a:pt x="16" y="0"/>
                  </a:moveTo>
                  <a:lnTo>
                    <a:pt x="0" y="86"/>
                  </a:lnTo>
                  <a:lnTo>
                    <a:pt x="2422" y="421"/>
                  </a:lnTo>
                  <a:lnTo>
                    <a:pt x="2432" y="34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765586" y="3035857"/>
              <a:ext cx="256388" cy="43856"/>
            </a:xfrm>
            <a:custGeom>
              <a:rect b="b" l="l" r="r" t="t"/>
              <a:pathLst>
                <a:path extrusionOk="0" h="416" w="2432">
                  <a:moveTo>
                    <a:pt x="16" y="0"/>
                  </a:moveTo>
                  <a:lnTo>
                    <a:pt x="0" y="81"/>
                  </a:lnTo>
                  <a:lnTo>
                    <a:pt x="2422" y="416"/>
                  </a:lnTo>
                  <a:lnTo>
                    <a:pt x="2432" y="33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1765586" y="3078553"/>
              <a:ext cx="256388" cy="43961"/>
            </a:xfrm>
            <a:custGeom>
              <a:rect b="b" l="l" r="r" t="t"/>
              <a:pathLst>
                <a:path extrusionOk="0" h="417" w="2432">
                  <a:moveTo>
                    <a:pt x="16" y="1"/>
                  </a:moveTo>
                  <a:lnTo>
                    <a:pt x="0" y="82"/>
                  </a:lnTo>
                  <a:lnTo>
                    <a:pt x="2422" y="416"/>
                  </a:lnTo>
                  <a:lnTo>
                    <a:pt x="2432" y="33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1765586" y="3121248"/>
              <a:ext cx="256388" cy="43961"/>
            </a:xfrm>
            <a:custGeom>
              <a:rect b="b" l="l" r="r" t="t"/>
              <a:pathLst>
                <a:path extrusionOk="0" h="417" w="2432">
                  <a:moveTo>
                    <a:pt x="16" y="1"/>
                  </a:moveTo>
                  <a:lnTo>
                    <a:pt x="0" y="82"/>
                  </a:lnTo>
                  <a:lnTo>
                    <a:pt x="2422" y="416"/>
                  </a:lnTo>
                  <a:lnTo>
                    <a:pt x="2432" y="33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1765586" y="3164049"/>
              <a:ext cx="256388" cy="43856"/>
            </a:xfrm>
            <a:custGeom>
              <a:rect b="b" l="l" r="r" t="t"/>
              <a:pathLst>
                <a:path extrusionOk="0" h="416" w="2432">
                  <a:moveTo>
                    <a:pt x="16" y="0"/>
                  </a:moveTo>
                  <a:lnTo>
                    <a:pt x="0" y="81"/>
                  </a:lnTo>
                  <a:lnTo>
                    <a:pt x="2422" y="416"/>
                  </a:lnTo>
                  <a:lnTo>
                    <a:pt x="2432" y="33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1765586" y="3206745"/>
              <a:ext cx="256388" cy="43856"/>
            </a:xfrm>
            <a:custGeom>
              <a:rect b="b" l="l" r="r" t="t"/>
              <a:pathLst>
                <a:path extrusionOk="0" h="416" w="2432">
                  <a:moveTo>
                    <a:pt x="16" y="0"/>
                  </a:moveTo>
                  <a:lnTo>
                    <a:pt x="0" y="81"/>
                  </a:lnTo>
                  <a:lnTo>
                    <a:pt x="2422" y="416"/>
                  </a:lnTo>
                  <a:lnTo>
                    <a:pt x="2432" y="33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1765586" y="3249440"/>
              <a:ext cx="256388" cy="44488"/>
            </a:xfrm>
            <a:custGeom>
              <a:rect b="b" l="l" r="r" t="t"/>
              <a:pathLst>
                <a:path extrusionOk="0" h="422" w="2432">
                  <a:moveTo>
                    <a:pt x="16" y="1"/>
                  </a:moveTo>
                  <a:lnTo>
                    <a:pt x="0" y="82"/>
                  </a:lnTo>
                  <a:lnTo>
                    <a:pt x="2422" y="421"/>
                  </a:lnTo>
                  <a:lnTo>
                    <a:pt x="2432" y="33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1409367" y="1877595"/>
              <a:ext cx="301825" cy="50814"/>
            </a:xfrm>
            <a:custGeom>
              <a:rect b="b" l="l" r="r" t="t"/>
              <a:pathLst>
                <a:path extrusionOk="0" h="482" w="2863">
                  <a:moveTo>
                    <a:pt x="16" y="0"/>
                  </a:moveTo>
                  <a:lnTo>
                    <a:pt x="1" y="86"/>
                  </a:lnTo>
                  <a:lnTo>
                    <a:pt x="2853" y="481"/>
                  </a:lnTo>
                  <a:lnTo>
                    <a:pt x="2863" y="39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1409367" y="1920291"/>
              <a:ext cx="301825" cy="50814"/>
            </a:xfrm>
            <a:custGeom>
              <a:rect b="b" l="l" r="r" t="t"/>
              <a:pathLst>
                <a:path extrusionOk="0" h="482" w="2863">
                  <a:moveTo>
                    <a:pt x="16" y="0"/>
                  </a:moveTo>
                  <a:lnTo>
                    <a:pt x="1" y="87"/>
                  </a:lnTo>
                  <a:lnTo>
                    <a:pt x="2853" y="482"/>
                  </a:lnTo>
                  <a:lnTo>
                    <a:pt x="2863" y="396"/>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1409367" y="1962986"/>
              <a:ext cx="301825" cy="50814"/>
            </a:xfrm>
            <a:custGeom>
              <a:rect b="b" l="l" r="r" t="t"/>
              <a:pathLst>
                <a:path extrusionOk="0" h="482" w="2863">
                  <a:moveTo>
                    <a:pt x="16" y="1"/>
                  </a:moveTo>
                  <a:lnTo>
                    <a:pt x="1" y="87"/>
                  </a:lnTo>
                  <a:lnTo>
                    <a:pt x="2853" y="482"/>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1409367" y="2005682"/>
              <a:ext cx="301825" cy="50919"/>
            </a:xfrm>
            <a:custGeom>
              <a:rect b="b" l="l" r="r" t="t"/>
              <a:pathLst>
                <a:path extrusionOk="0" h="483" w="2863">
                  <a:moveTo>
                    <a:pt x="16" y="1"/>
                  </a:moveTo>
                  <a:lnTo>
                    <a:pt x="1" y="87"/>
                  </a:lnTo>
                  <a:lnTo>
                    <a:pt x="2853" y="482"/>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1409367" y="2049010"/>
              <a:ext cx="301825" cy="50287"/>
            </a:xfrm>
            <a:custGeom>
              <a:rect b="b" l="l" r="r" t="t"/>
              <a:pathLst>
                <a:path extrusionOk="0" h="477" w="2863">
                  <a:moveTo>
                    <a:pt x="16" y="0"/>
                  </a:moveTo>
                  <a:lnTo>
                    <a:pt x="1" y="81"/>
                  </a:lnTo>
                  <a:lnTo>
                    <a:pt x="2853" y="476"/>
                  </a:lnTo>
                  <a:lnTo>
                    <a:pt x="2863" y="39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1409367" y="2091705"/>
              <a:ext cx="301825" cy="50287"/>
            </a:xfrm>
            <a:custGeom>
              <a:rect b="b" l="l" r="r" t="t"/>
              <a:pathLst>
                <a:path extrusionOk="0" h="477" w="2863">
                  <a:moveTo>
                    <a:pt x="16" y="1"/>
                  </a:moveTo>
                  <a:lnTo>
                    <a:pt x="1" y="82"/>
                  </a:lnTo>
                  <a:lnTo>
                    <a:pt x="2853" y="477"/>
                  </a:lnTo>
                  <a:lnTo>
                    <a:pt x="2863" y="391"/>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1409367" y="2134401"/>
              <a:ext cx="301825" cy="50287"/>
            </a:xfrm>
            <a:custGeom>
              <a:rect b="b" l="l" r="r" t="t"/>
              <a:pathLst>
                <a:path extrusionOk="0" h="477" w="2863">
                  <a:moveTo>
                    <a:pt x="16" y="1"/>
                  </a:moveTo>
                  <a:lnTo>
                    <a:pt x="1" y="82"/>
                  </a:lnTo>
                  <a:lnTo>
                    <a:pt x="2853" y="477"/>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1409367" y="2177202"/>
              <a:ext cx="301825" cy="50287"/>
            </a:xfrm>
            <a:custGeom>
              <a:rect b="b" l="l" r="r" t="t"/>
              <a:pathLst>
                <a:path extrusionOk="0" h="477" w="2863">
                  <a:moveTo>
                    <a:pt x="16" y="0"/>
                  </a:moveTo>
                  <a:lnTo>
                    <a:pt x="1" y="81"/>
                  </a:lnTo>
                  <a:lnTo>
                    <a:pt x="2853" y="476"/>
                  </a:lnTo>
                  <a:lnTo>
                    <a:pt x="2863" y="39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1409367" y="2219898"/>
              <a:ext cx="301825" cy="50287"/>
            </a:xfrm>
            <a:custGeom>
              <a:rect b="b" l="l" r="r" t="t"/>
              <a:pathLst>
                <a:path extrusionOk="0" h="477" w="2863">
                  <a:moveTo>
                    <a:pt x="16" y="0"/>
                  </a:moveTo>
                  <a:lnTo>
                    <a:pt x="1" y="81"/>
                  </a:lnTo>
                  <a:lnTo>
                    <a:pt x="2853" y="476"/>
                  </a:lnTo>
                  <a:lnTo>
                    <a:pt x="2863" y="39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1409367" y="2262593"/>
              <a:ext cx="301825" cy="50287"/>
            </a:xfrm>
            <a:custGeom>
              <a:rect b="b" l="l" r="r" t="t"/>
              <a:pathLst>
                <a:path extrusionOk="0" h="477" w="2863">
                  <a:moveTo>
                    <a:pt x="16" y="1"/>
                  </a:moveTo>
                  <a:lnTo>
                    <a:pt x="1" y="82"/>
                  </a:lnTo>
                  <a:lnTo>
                    <a:pt x="2853" y="477"/>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1409367" y="2305289"/>
              <a:ext cx="301825" cy="50287"/>
            </a:xfrm>
            <a:custGeom>
              <a:rect b="b" l="l" r="r" t="t"/>
              <a:pathLst>
                <a:path extrusionOk="0" h="477" w="2863">
                  <a:moveTo>
                    <a:pt x="16" y="1"/>
                  </a:moveTo>
                  <a:lnTo>
                    <a:pt x="1" y="82"/>
                  </a:lnTo>
                  <a:lnTo>
                    <a:pt x="2853" y="477"/>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1064428" y="1830050"/>
              <a:ext cx="301298" cy="50287"/>
            </a:xfrm>
            <a:custGeom>
              <a:rect b="b" l="l" r="r" t="t"/>
              <a:pathLst>
                <a:path extrusionOk="0" h="477" w="2858">
                  <a:moveTo>
                    <a:pt x="15" y="0"/>
                  </a:moveTo>
                  <a:lnTo>
                    <a:pt x="0" y="81"/>
                  </a:lnTo>
                  <a:lnTo>
                    <a:pt x="2847" y="477"/>
                  </a:lnTo>
                  <a:lnTo>
                    <a:pt x="2857" y="396"/>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1064428" y="1872746"/>
              <a:ext cx="301298" cy="50287"/>
            </a:xfrm>
            <a:custGeom>
              <a:rect b="b" l="l" r="r" t="t"/>
              <a:pathLst>
                <a:path extrusionOk="0" h="477" w="2858">
                  <a:moveTo>
                    <a:pt x="15" y="1"/>
                  </a:moveTo>
                  <a:lnTo>
                    <a:pt x="0" y="82"/>
                  </a:lnTo>
                  <a:lnTo>
                    <a:pt x="2847" y="477"/>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1064428" y="1915441"/>
              <a:ext cx="301298" cy="50392"/>
            </a:xfrm>
            <a:custGeom>
              <a:rect b="b" l="l" r="r" t="t"/>
              <a:pathLst>
                <a:path extrusionOk="0" h="478" w="2858">
                  <a:moveTo>
                    <a:pt x="15" y="1"/>
                  </a:moveTo>
                  <a:lnTo>
                    <a:pt x="0" y="82"/>
                  </a:lnTo>
                  <a:lnTo>
                    <a:pt x="2847" y="477"/>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064428" y="1958242"/>
              <a:ext cx="301298" cy="50287"/>
            </a:xfrm>
            <a:custGeom>
              <a:rect b="b" l="l" r="r" t="t"/>
              <a:pathLst>
                <a:path extrusionOk="0" h="477" w="2858">
                  <a:moveTo>
                    <a:pt x="15" y="0"/>
                  </a:moveTo>
                  <a:lnTo>
                    <a:pt x="0" y="81"/>
                  </a:lnTo>
                  <a:lnTo>
                    <a:pt x="2847" y="476"/>
                  </a:lnTo>
                  <a:lnTo>
                    <a:pt x="2857" y="395"/>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1064428" y="2000938"/>
              <a:ext cx="301298" cy="50287"/>
            </a:xfrm>
            <a:custGeom>
              <a:rect b="b" l="l" r="r" t="t"/>
              <a:pathLst>
                <a:path extrusionOk="0" h="477" w="2858">
                  <a:moveTo>
                    <a:pt x="15" y="0"/>
                  </a:moveTo>
                  <a:lnTo>
                    <a:pt x="0" y="87"/>
                  </a:lnTo>
                  <a:lnTo>
                    <a:pt x="2847" y="477"/>
                  </a:lnTo>
                  <a:lnTo>
                    <a:pt x="2857" y="396"/>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1064428" y="2043633"/>
              <a:ext cx="301298" cy="50287"/>
            </a:xfrm>
            <a:custGeom>
              <a:rect b="b" l="l" r="r" t="t"/>
              <a:pathLst>
                <a:path extrusionOk="0" h="477" w="2858">
                  <a:moveTo>
                    <a:pt x="15" y="1"/>
                  </a:moveTo>
                  <a:lnTo>
                    <a:pt x="0" y="87"/>
                  </a:lnTo>
                  <a:lnTo>
                    <a:pt x="2847" y="477"/>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1064428" y="2086329"/>
              <a:ext cx="301298" cy="50392"/>
            </a:xfrm>
            <a:custGeom>
              <a:rect b="b" l="l" r="r" t="t"/>
              <a:pathLst>
                <a:path extrusionOk="0" h="478" w="2858">
                  <a:moveTo>
                    <a:pt x="15" y="1"/>
                  </a:moveTo>
                  <a:lnTo>
                    <a:pt x="0" y="87"/>
                  </a:lnTo>
                  <a:lnTo>
                    <a:pt x="2847" y="477"/>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064428" y="2129130"/>
              <a:ext cx="301298" cy="50287"/>
            </a:xfrm>
            <a:custGeom>
              <a:rect b="b" l="l" r="r" t="t"/>
              <a:pathLst>
                <a:path extrusionOk="0" h="477" w="2858">
                  <a:moveTo>
                    <a:pt x="15" y="0"/>
                  </a:moveTo>
                  <a:lnTo>
                    <a:pt x="0" y="86"/>
                  </a:lnTo>
                  <a:lnTo>
                    <a:pt x="2847" y="476"/>
                  </a:lnTo>
                  <a:lnTo>
                    <a:pt x="2857" y="395"/>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1064428" y="2171826"/>
              <a:ext cx="301298" cy="50814"/>
            </a:xfrm>
            <a:custGeom>
              <a:rect b="b" l="l" r="r" t="t"/>
              <a:pathLst>
                <a:path extrusionOk="0" h="482" w="2858">
                  <a:moveTo>
                    <a:pt x="15" y="0"/>
                  </a:moveTo>
                  <a:lnTo>
                    <a:pt x="0" y="86"/>
                  </a:lnTo>
                  <a:lnTo>
                    <a:pt x="2847" y="482"/>
                  </a:lnTo>
                  <a:lnTo>
                    <a:pt x="2857" y="395"/>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1064428" y="2214521"/>
              <a:ext cx="301298" cy="50814"/>
            </a:xfrm>
            <a:custGeom>
              <a:rect b="b" l="l" r="r" t="t"/>
              <a:pathLst>
                <a:path extrusionOk="0" h="482" w="2858">
                  <a:moveTo>
                    <a:pt x="15" y="1"/>
                  </a:moveTo>
                  <a:lnTo>
                    <a:pt x="0" y="87"/>
                  </a:lnTo>
                  <a:lnTo>
                    <a:pt x="2847" y="482"/>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64428" y="2257217"/>
              <a:ext cx="301298" cy="50919"/>
            </a:xfrm>
            <a:custGeom>
              <a:rect b="b" l="l" r="r" t="t"/>
              <a:pathLst>
                <a:path extrusionOk="0" h="483" w="2858">
                  <a:moveTo>
                    <a:pt x="15" y="1"/>
                  </a:moveTo>
                  <a:lnTo>
                    <a:pt x="0" y="87"/>
                  </a:lnTo>
                  <a:lnTo>
                    <a:pt x="2847" y="482"/>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766113" y="3299621"/>
              <a:ext cx="549567" cy="149173"/>
            </a:xfrm>
            <a:custGeom>
              <a:rect b="b" l="l" r="r" t="t"/>
              <a:pathLst>
                <a:path extrusionOk="0" h="1415" w="5213">
                  <a:moveTo>
                    <a:pt x="0" y="1"/>
                  </a:moveTo>
                  <a:lnTo>
                    <a:pt x="0" y="690"/>
                  </a:lnTo>
                  <a:lnTo>
                    <a:pt x="5213" y="1414"/>
                  </a:lnTo>
                  <a:lnTo>
                    <a:pt x="5213" y="720"/>
                  </a:lnTo>
                  <a:lnTo>
                    <a:pt x="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826808" y="2318888"/>
              <a:ext cx="441720" cy="637490"/>
            </a:xfrm>
            <a:custGeom>
              <a:rect b="b" l="l" r="r" t="t"/>
              <a:pathLst>
                <a:path extrusionOk="0" h="6047" w="4190">
                  <a:moveTo>
                    <a:pt x="2175" y="1"/>
                  </a:moveTo>
                  <a:cubicBezTo>
                    <a:pt x="1886" y="1"/>
                    <a:pt x="551" y="1638"/>
                    <a:pt x="279" y="2004"/>
                  </a:cubicBezTo>
                  <a:cubicBezTo>
                    <a:pt x="0" y="2379"/>
                    <a:pt x="101" y="5135"/>
                    <a:pt x="101" y="5135"/>
                  </a:cubicBezTo>
                  <a:lnTo>
                    <a:pt x="1185" y="6047"/>
                  </a:lnTo>
                  <a:cubicBezTo>
                    <a:pt x="2989" y="5302"/>
                    <a:pt x="2543" y="3397"/>
                    <a:pt x="2543" y="3397"/>
                  </a:cubicBezTo>
                  <a:cubicBezTo>
                    <a:pt x="2543" y="3397"/>
                    <a:pt x="4189" y="2779"/>
                    <a:pt x="4169" y="2587"/>
                  </a:cubicBezTo>
                  <a:cubicBezTo>
                    <a:pt x="4165" y="2531"/>
                    <a:pt x="4035" y="2512"/>
                    <a:pt x="3852" y="2512"/>
                  </a:cubicBezTo>
                  <a:cubicBezTo>
                    <a:pt x="3400" y="2512"/>
                    <a:pt x="2624" y="2632"/>
                    <a:pt x="2624" y="2632"/>
                  </a:cubicBezTo>
                  <a:cubicBezTo>
                    <a:pt x="2624" y="2632"/>
                    <a:pt x="4128" y="1695"/>
                    <a:pt x="4037" y="1447"/>
                  </a:cubicBezTo>
                  <a:cubicBezTo>
                    <a:pt x="4026" y="1415"/>
                    <a:pt x="3987" y="1401"/>
                    <a:pt x="3927" y="1401"/>
                  </a:cubicBezTo>
                  <a:cubicBezTo>
                    <a:pt x="3528" y="1401"/>
                    <a:pt x="2219" y="2025"/>
                    <a:pt x="2219" y="2025"/>
                  </a:cubicBezTo>
                  <a:cubicBezTo>
                    <a:pt x="2219" y="2025"/>
                    <a:pt x="3703" y="434"/>
                    <a:pt x="3470" y="292"/>
                  </a:cubicBezTo>
                  <a:cubicBezTo>
                    <a:pt x="3460" y="286"/>
                    <a:pt x="3447" y="283"/>
                    <a:pt x="3431" y="283"/>
                  </a:cubicBezTo>
                  <a:cubicBezTo>
                    <a:pt x="3081" y="283"/>
                    <a:pt x="1434" y="1731"/>
                    <a:pt x="1434" y="1731"/>
                  </a:cubicBezTo>
                  <a:cubicBezTo>
                    <a:pt x="1434" y="1731"/>
                    <a:pt x="2442" y="79"/>
                    <a:pt x="2193" y="3"/>
                  </a:cubicBezTo>
                  <a:cubicBezTo>
                    <a:pt x="2188" y="2"/>
                    <a:pt x="2182" y="1"/>
                    <a:pt x="2175"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3492601" y="2318888"/>
              <a:ext cx="441720" cy="637490"/>
            </a:xfrm>
            <a:custGeom>
              <a:rect b="b" l="l" r="r" t="t"/>
              <a:pathLst>
                <a:path extrusionOk="0" h="6047" w="4190">
                  <a:moveTo>
                    <a:pt x="2015" y="1"/>
                  </a:moveTo>
                  <a:cubicBezTo>
                    <a:pt x="2008" y="1"/>
                    <a:pt x="2002" y="2"/>
                    <a:pt x="1996" y="3"/>
                  </a:cubicBezTo>
                  <a:cubicBezTo>
                    <a:pt x="1748" y="79"/>
                    <a:pt x="2756" y="1731"/>
                    <a:pt x="2756" y="1731"/>
                  </a:cubicBezTo>
                  <a:cubicBezTo>
                    <a:pt x="2756" y="1731"/>
                    <a:pt x="1109" y="283"/>
                    <a:pt x="759" y="283"/>
                  </a:cubicBezTo>
                  <a:cubicBezTo>
                    <a:pt x="743" y="283"/>
                    <a:pt x="730" y="286"/>
                    <a:pt x="720" y="292"/>
                  </a:cubicBezTo>
                  <a:cubicBezTo>
                    <a:pt x="487" y="434"/>
                    <a:pt x="1971" y="2025"/>
                    <a:pt x="1971" y="2025"/>
                  </a:cubicBezTo>
                  <a:cubicBezTo>
                    <a:pt x="1971" y="2025"/>
                    <a:pt x="662" y="1401"/>
                    <a:pt x="263" y="1401"/>
                  </a:cubicBezTo>
                  <a:cubicBezTo>
                    <a:pt x="203" y="1401"/>
                    <a:pt x="164" y="1415"/>
                    <a:pt x="152" y="1447"/>
                  </a:cubicBezTo>
                  <a:cubicBezTo>
                    <a:pt x="61" y="1695"/>
                    <a:pt x="1566" y="2632"/>
                    <a:pt x="1566" y="2632"/>
                  </a:cubicBezTo>
                  <a:cubicBezTo>
                    <a:pt x="1566" y="2632"/>
                    <a:pt x="790" y="2512"/>
                    <a:pt x="338" y="2512"/>
                  </a:cubicBezTo>
                  <a:cubicBezTo>
                    <a:pt x="155" y="2512"/>
                    <a:pt x="25" y="2531"/>
                    <a:pt x="21" y="2587"/>
                  </a:cubicBezTo>
                  <a:cubicBezTo>
                    <a:pt x="0" y="2779"/>
                    <a:pt x="1647" y="3397"/>
                    <a:pt x="1647" y="3397"/>
                  </a:cubicBezTo>
                  <a:cubicBezTo>
                    <a:pt x="1647" y="3397"/>
                    <a:pt x="1201" y="5302"/>
                    <a:pt x="3004" y="6047"/>
                  </a:cubicBezTo>
                  <a:lnTo>
                    <a:pt x="4088" y="5135"/>
                  </a:lnTo>
                  <a:cubicBezTo>
                    <a:pt x="4088" y="5135"/>
                    <a:pt x="4190" y="2379"/>
                    <a:pt x="3911" y="2004"/>
                  </a:cubicBezTo>
                  <a:cubicBezTo>
                    <a:pt x="3639" y="1638"/>
                    <a:pt x="2303" y="1"/>
                    <a:pt x="2015"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3"/>
          <p:cNvSpPr txBox="1"/>
          <p:nvPr/>
        </p:nvSpPr>
        <p:spPr>
          <a:xfrm>
            <a:off x="4080925" y="339950"/>
            <a:ext cx="4968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sz="36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22"/>
          <p:cNvSpPr txBox="1"/>
          <p:nvPr>
            <p:ph type="title"/>
          </p:nvPr>
        </p:nvSpPr>
        <p:spPr>
          <a:xfrm>
            <a:off x="612700" y="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Competitive Analysis</a:t>
            </a:r>
            <a:endParaRPr sz="2500"/>
          </a:p>
          <a:p>
            <a:pPr indent="0" lvl="0" marL="0" rtl="0" algn="ctr">
              <a:spcBef>
                <a:spcPts val="0"/>
              </a:spcBef>
              <a:spcAft>
                <a:spcPts val="0"/>
              </a:spcAft>
              <a:buNone/>
            </a:pPr>
            <a:r>
              <a:t/>
            </a:r>
            <a:endParaRPr sz="2500"/>
          </a:p>
        </p:txBody>
      </p:sp>
      <p:sp>
        <p:nvSpPr>
          <p:cNvPr id="704" name="Google Shape;704;p22"/>
          <p:cNvSpPr txBox="1"/>
          <p:nvPr/>
        </p:nvSpPr>
        <p:spPr>
          <a:xfrm flipH="1" rot="10800000">
            <a:off x="1221075" y="1039788"/>
            <a:ext cx="27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05" name="Google Shape;705;p22"/>
          <p:cNvSpPr txBox="1"/>
          <p:nvPr/>
        </p:nvSpPr>
        <p:spPr>
          <a:xfrm>
            <a:off x="218550" y="0"/>
            <a:ext cx="230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
        <p:nvSpPr>
          <p:cNvPr id="706" name="Google Shape;706;p22"/>
          <p:cNvSpPr txBox="1"/>
          <p:nvPr/>
        </p:nvSpPr>
        <p:spPr>
          <a:xfrm>
            <a:off x="2653125" y="593363"/>
            <a:ext cx="529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707" name="Google Shape;707;p22"/>
          <p:cNvSpPr/>
          <p:nvPr/>
        </p:nvSpPr>
        <p:spPr>
          <a:xfrm>
            <a:off x="745375" y="593388"/>
            <a:ext cx="2376900" cy="392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891775" y="710088"/>
            <a:ext cx="2084100" cy="3691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3545750" y="593363"/>
            <a:ext cx="2307000" cy="392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3660950" y="715463"/>
            <a:ext cx="2084100" cy="3691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6346125" y="551613"/>
            <a:ext cx="2307000" cy="39669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a:off x="6455550" y="668688"/>
            <a:ext cx="2084100" cy="3738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txBox="1"/>
          <p:nvPr/>
        </p:nvSpPr>
        <p:spPr>
          <a:xfrm>
            <a:off x="852750" y="832588"/>
            <a:ext cx="2307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Arial Rounded"/>
                <a:ea typeface="Arial Rounded"/>
                <a:cs typeface="Arial Rounded"/>
                <a:sym typeface="Arial Rounded"/>
              </a:rPr>
              <a:t>IONOS Website Checker</a:t>
            </a:r>
            <a:endParaRPr sz="1300">
              <a:solidFill>
                <a:schemeClr val="lt1"/>
              </a:solidFill>
              <a:latin typeface="Arial Rounded"/>
              <a:ea typeface="Arial Rounded"/>
              <a:cs typeface="Arial Rounded"/>
              <a:sym typeface="Arial Rounded"/>
            </a:endParaRPr>
          </a:p>
        </p:txBody>
      </p:sp>
      <p:sp>
        <p:nvSpPr>
          <p:cNvPr id="714" name="Google Shape;714;p22"/>
          <p:cNvSpPr/>
          <p:nvPr/>
        </p:nvSpPr>
        <p:spPr>
          <a:xfrm>
            <a:off x="1184575" y="1277488"/>
            <a:ext cx="1498500" cy="13425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5" name="Google Shape;715;p22"/>
          <p:cNvCxnSpPr/>
          <p:nvPr/>
        </p:nvCxnSpPr>
        <p:spPr>
          <a:xfrm>
            <a:off x="1578650" y="1425838"/>
            <a:ext cx="772800" cy="1045800"/>
          </a:xfrm>
          <a:prstGeom prst="straightConnector1">
            <a:avLst/>
          </a:prstGeom>
          <a:noFill/>
          <a:ln cap="flat" cmpd="sng" w="152400">
            <a:solidFill>
              <a:schemeClr val="lt1"/>
            </a:solidFill>
            <a:prstDash val="solid"/>
            <a:round/>
            <a:headEnd len="med" w="med" type="none"/>
            <a:tailEnd len="med" w="med" type="none"/>
          </a:ln>
        </p:spPr>
      </p:cxnSp>
      <p:sp>
        <p:nvSpPr>
          <p:cNvPr id="716" name="Google Shape;716;p22"/>
          <p:cNvSpPr txBox="1"/>
          <p:nvPr/>
        </p:nvSpPr>
        <p:spPr>
          <a:xfrm>
            <a:off x="1059750" y="3093988"/>
            <a:ext cx="2100000" cy="12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Arial Rounded"/>
                <a:ea typeface="Arial Rounded"/>
                <a:cs typeface="Arial Rounded"/>
                <a:sym typeface="Arial Rounded"/>
              </a:rPr>
              <a:t>The IONOS website checker gives you a percentage on 4 aspects</a:t>
            </a:r>
            <a:endParaRPr sz="1300">
              <a:solidFill>
                <a:schemeClr val="lt1"/>
              </a:solidFill>
              <a:latin typeface="Arial Rounded"/>
              <a:ea typeface="Arial Rounded"/>
              <a:cs typeface="Arial Rounded"/>
              <a:sym typeface="Arial Rounded"/>
            </a:endParaRPr>
          </a:p>
          <a:p>
            <a:pPr indent="0" lvl="0" marL="0" rtl="0" algn="l">
              <a:spcBef>
                <a:spcPts val="0"/>
              </a:spcBef>
              <a:spcAft>
                <a:spcPts val="0"/>
              </a:spcAft>
              <a:buNone/>
            </a:pPr>
            <a:r>
              <a:t/>
            </a:r>
            <a:endParaRPr sz="1300">
              <a:solidFill>
                <a:schemeClr val="lt1"/>
              </a:solidFill>
              <a:latin typeface="Arial Rounded"/>
              <a:ea typeface="Arial Rounded"/>
              <a:cs typeface="Arial Rounded"/>
              <a:sym typeface="Arial Rounded"/>
            </a:endParaRPr>
          </a:p>
        </p:txBody>
      </p:sp>
      <p:sp>
        <p:nvSpPr>
          <p:cNvPr id="717" name="Google Shape;717;p22"/>
          <p:cNvSpPr txBox="1"/>
          <p:nvPr/>
        </p:nvSpPr>
        <p:spPr>
          <a:xfrm>
            <a:off x="4399625" y="817138"/>
            <a:ext cx="121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rial Rounded"/>
                <a:ea typeface="Arial Rounded"/>
                <a:cs typeface="Arial Rounded"/>
                <a:sym typeface="Arial Rounded"/>
              </a:rPr>
              <a:t>Ryte</a:t>
            </a:r>
            <a:endParaRPr sz="1600">
              <a:solidFill>
                <a:schemeClr val="lt1"/>
              </a:solidFill>
              <a:latin typeface="Arial Rounded"/>
              <a:ea typeface="Arial Rounded"/>
              <a:cs typeface="Arial Rounded"/>
              <a:sym typeface="Arial Rounded"/>
            </a:endParaRPr>
          </a:p>
        </p:txBody>
      </p:sp>
      <p:sp>
        <p:nvSpPr>
          <p:cNvPr id="718" name="Google Shape;718;p22"/>
          <p:cNvSpPr/>
          <p:nvPr/>
        </p:nvSpPr>
        <p:spPr>
          <a:xfrm>
            <a:off x="3911750" y="1277488"/>
            <a:ext cx="1617900" cy="1545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9" name="Google Shape;719;p22"/>
          <p:cNvCxnSpPr/>
          <p:nvPr/>
        </p:nvCxnSpPr>
        <p:spPr>
          <a:xfrm>
            <a:off x="4167875" y="2073588"/>
            <a:ext cx="507300" cy="452700"/>
          </a:xfrm>
          <a:prstGeom prst="straightConnector1">
            <a:avLst/>
          </a:prstGeom>
          <a:noFill/>
          <a:ln cap="flat" cmpd="sng" w="114300">
            <a:solidFill>
              <a:srgbClr val="00B33C"/>
            </a:solidFill>
            <a:prstDash val="solid"/>
            <a:round/>
            <a:headEnd len="med" w="med" type="none"/>
            <a:tailEnd len="med" w="med" type="none"/>
          </a:ln>
        </p:spPr>
      </p:cxnSp>
      <p:sp>
        <p:nvSpPr>
          <p:cNvPr id="720" name="Google Shape;720;p22"/>
          <p:cNvSpPr/>
          <p:nvPr/>
        </p:nvSpPr>
        <p:spPr>
          <a:xfrm>
            <a:off x="4675175" y="1761388"/>
            <a:ext cx="561975" cy="819525"/>
          </a:xfrm>
          <a:custGeom>
            <a:rect b="b" l="l" r="r" t="t"/>
            <a:pathLst>
              <a:path extrusionOk="0" h="32781" w="22479">
                <a:moveTo>
                  <a:pt x="0" y="32781"/>
                </a:moveTo>
                <a:cubicBezTo>
                  <a:pt x="1249" y="30336"/>
                  <a:pt x="4787" y="23103"/>
                  <a:pt x="7493" y="18108"/>
                </a:cubicBezTo>
                <a:cubicBezTo>
                  <a:pt x="10199" y="13113"/>
                  <a:pt x="13737" y="5828"/>
                  <a:pt x="16235" y="2810"/>
                </a:cubicBezTo>
                <a:cubicBezTo>
                  <a:pt x="18733" y="-208"/>
                  <a:pt x="21438" y="468"/>
                  <a:pt x="22479" y="0"/>
                </a:cubicBezTo>
              </a:path>
            </a:pathLst>
          </a:custGeom>
          <a:noFill/>
          <a:ln cap="flat" cmpd="sng" w="114300">
            <a:solidFill>
              <a:srgbClr val="007E2C"/>
            </a:solidFill>
            <a:prstDash val="solid"/>
            <a:round/>
            <a:headEnd len="med" w="med" type="none"/>
            <a:tailEnd len="med" w="med" type="none"/>
          </a:ln>
        </p:spPr>
      </p:sp>
      <p:sp>
        <p:nvSpPr>
          <p:cNvPr id="721" name="Google Shape;721;p22"/>
          <p:cNvSpPr txBox="1"/>
          <p:nvPr/>
        </p:nvSpPr>
        <p:spPr>
          <a:xfrm>
            <a:off x="3838812" y="3045225"/>
            <a:ext cx="2084100" cy="12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Arial Rounded"/>
                <a:ea typeface="Arial Rounded"/>
                <a:cs typeface="Arial Rounded"/>
                <a:sym typeface="Arial Rounded"/>
              </a:rPr>
              <a:t>This app gives you an overall percentage on how well your website works. This app also further divides into 4 aspects.</a:t>
            </a:r>
            <a:endParaRPr sz="1200">
              <a:solidFill>
                <a:schemeClr val="lt1"/>
              </a:solidFill>
              <a:latin typeface="Arial Rounded"/>
              <a:ea typeface="Arial Rounded"/>
              <a:cs typeface="Arial Rounded"/>
              <a:sym typeface="Arial Rounded"/>
            </a:endParaRPr>
          </a:p>
          <a:p>
            <a:pPr indent="0" lvl="0" marL="0" rtl="0" algn="l">
              <a:spcBef>
                <a:spcPts val="0"/>
              </a:spcBef>
              <a:spcAft>
                <a:spcPts val="0"/>
              </a:spcAft>
              <a:buNone/>
            </a:pPr>
            <a:r>
              <a:t/>
            </a:r>
            <a:endParaRPr sz="1200">
              <a:solidFill>
                <a:schemeClr val="lt1"/>
              </a:solidFill>
              <a:latin typeface="Arial Rounded"/>
              <a:ea typeface="Arial Rounded"/>
              <a:cs typeface="Arial Rounded"/>
              <a:sym typeface="Arial Rounded"/>
            </a:endParaRPr>
          </a:p>
        </p:txBody>
      </p:sp>
      <p:sp>
        <p:nvSpPr>
          <p:cNvPr id="722" name="Google Shape;722;p22"/>
          <p:cNvSpPr txBox="1"/>
          <p:nvPr/>
        </p:nvSpPr>
        <p:spPr>
          <a:xfrm>
            <a:off x="6422625" y="832588"/>
            <a:ext cx="36372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Arial Rounded"/>
                <a:ea typeface="Arial Rounded"/>
                <a:cs typeface="Arial Rounded"/>
                <a:sym typeface="Arial Rounded"/>
              </a:rPr>
              <a:t>Internet</a:t>
            </a:r>
            <a:r>
              <a:rPr lang="en" sz="1300">
                <a:solidFill>
                  <a:schemeClr val="lt1"/>
                </a:solidFill>
                <a:latin typeface="Arial Rounded"/>
                <a:ea typeface="Arial Rounded"/>
                <a:cs typeface="Arial Rounded"/>
                <a:sym typeface="Arial Rounded"/>
              </a:rPr>
              <a:t> Source Checker</a:t>
            </a:r>
            <a:endParaRPr sz="1300">
              <a:solidFill>
                <a:schemeClr val="lt1"/>
              </a:solidFill>
              <a:latin typeface="Arial Rounded"/>
              <a:ea typeface="Arial Rounded"/>
              <a:cs typeface="Arial Rounded"/>
              <a:sym typeface="Arial Rounded"/>
            </a:endParaRPr>
          </a:p>
        </p:txBody>
      </p:sp>
      <p:sp>
        <p:nvSpPr>
          <p:cNvPr id="723" name="Google Shape;723;p22"/>
          <p:cNvSpPr/>
          <p:nvPr/>
        </p:nvSpPr>
        <p:spPr>
          <a:xfrm>
            <a:off x="6715425" y="1305537"/>
            <a:ext cx="1557900" cy="1489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p:nvPr/>
        </p:nvSpPr>
        <p:spPr>
          <a:xfrm>
            <a:off x="6771296" y="2193420"/>
            <a:ext cx="1116073" cy="590652"/>
          </a:xfrm>
          <a:custGeom>
            <a:rect b="b" l="l" r="r" t="t"/>
            <a:pathLst>
              <a:path extrusionOk="0" h="24516" w="46363">
                <a:moveTo>
                  <a:pt x="52" y="555"/>
                </a:moveTo>
                <a:cubicBezTo>
                  <a:pt x="-156" y="2428"/>
                  <a:pt x="2862" y="10181"/>
                  <a:pt x="6608" y="13979"/>
                </a:cubicBezTo>
                <a:cubicBezTo>
                  <a:pt x="10354" y="17777"/>
                  <a:pt x="17275" y="21680"/>
                  <a:pt x="22530" y="23345"/>
                </a:cubicBezTo>
                <a:cubicBezTo>
                  <a:pt x="27785" y="25010"/>
                  <a:pt x="34186" y="24542"/>
                  <a:pt x="38140" y="23970"/>
                </a:cubicBezTo>
                <a:cubicBezTo>
                  <a:pt x="42095" y="23398"/>
                  <a:pt x="47038" y="21888"/>
                  <a:pt x="46257" y="19911"/>
                </a:cubicBezTo>
                <a:cubicBezTo>
                  <a:pt x="45477" y="17934"/>
                  <a:pt x="37412" y="13147"/>
                  <a:pt x="33457" y="12106"/>
                </a:cubicBezTo>
                <a:cubicBezTo>
                  <a:pt x="29503" y="11065"/>
                  <a:pt x="25704" y="15124"/>
                  <a:pt x="22530" y="13667"/>
                </a:cubicBezTo>
                <a:cubicBezTo>
                  <a:pt x="19356" y="12210"/>
                  <a:pt x="16859" y="5185"/>
                  <a:pt x="14413" y="3364"/>
                </a:cubicBezTo>
                <a:cubicBezTo>
                  <a:pt x="11968" y="1543"/>
                  <a:pt x="10251" y="3208"/>
                  <a:pt x="7857" y="2740"/>
                </a:cubicBezTo>
                <a:cubicBezTo>
                  <a:pt x="5464" y="2272"/>
                  <a:pt x="260" y="-1318"/>
                  <a:pt x="52" y="555"/>
                </a:cubicBezTo>
                <a:close/>
              </a:path>
            </a:pathLst>
          </a:custGeom>
          <a:solidFill>
            <a:schemeClr val="dk2"/>
          </a:solidFill>
          <a:ln cap="flat" cmpd="sng" w="9525">
            <a:solidFill>
              <a:schemeClr val="dk2"/>
            </a:solidFill>
            <a:prstDash val="solid"/>
            <a:round/>
            <a:headEnd len="med" w="med" type="none"/>
            <a:tailEnd len="med" w="med" type="none"/>
          </a:ln>
        </p:spPr>
      </p:sp>
      <p:sp>
        <p:nvSpPr>
          <p:cNvPr id="725" name="Google Shape;725;p22"/>
          <p:cNvSpPr/>
          <p:nvPr/>
        </p:nvSpPr>
        <p:spPr>
          <a:xfrm flipH="1" rot="10800000">
            <a:off x="6756733" y="1309799"/>
            <a:ext cx="999354" cy="697603"/>
          </a:xfrm>
          <a:custGeom>
            <a:rect b="b" l="l" r="r" t="t"/>
            <a:pathLst>
              <a:path extrusionOk="0" h="24516" w="46363">
                <a:moveTo>
                  <a:pt x="52" y="555"/>
                </a:moveTo>
                <a:cubicBezTo>
                  <a:pt x="-156" y="2428"/>
                  <a:pt x="2862" y="10181"/>
                  <a:pt x="6608" y="13979"/>
                </a:cubicBezTo>
                <a:cubicBezTo>
                  <a:pt x="10354" y="17777"/>
                  <a:pt x="17275" y="21680"/>
                  <a:pt x="22530" y="23345"/>
                </a:cubicBezTo>
                <a:cubicBezTo>
                  <a:pt x="27785" y="25010"/>
                  <a:pt x="34186" y="24542"/>
                  <a:pt x="38140" y="23970"/>
                </a:cubicBezTo>
                <a:cubicBezTo>
                  <a:pt x="42095" y="23398"/>
                  <a:pt x="47038" y="21888"/>
                  <a:pt x="46257" y="19911"/>
                </a:cubicBezTo>
                <a:cubicBezTo>
                  <a:pt x="45477" y="17934"/>
                  <a:pt x="37412" y="13147"/>
                  <a:pt x="33457" y="12106"/>
                </a:cubicBezTo>
                <a:cubicBezTo>
                  <a:pt x="29503" y="11065"/>
                  <a:pt x="25704" y="15124"/>
                  <a:pt x="22530" y="13667"/>
                </a:cubicBezTo>
                <a:cubicBezTo>
                  <a:pt x="19356" y="12210"/>
                  <a:pt x="16859" y="5185"/>
                  <a:pt x="14413" y="3364"/>
                </a:cubicBezTo>
                <a:cubicBezTo>
                  <a:pt x="11968" y="1543"/>
                  <a:pt x="10251" y="3208"/>
                  <a:pt x="7857" y="2740"/>
                </a:cubicBezTo>
                <a:cubicBezTo>
                  <a:pt x="5464" y="2272"/>
                  <a:pt x="260" y="-1318"/>
                  <a:pt x="52" y="555"/>
                </a:cubicBezTo>
                <a:close/>
              </a:path>
            </a:pathLst>
          </a:custGeom>
          <a:solidFill>
            <a:schemeClr val="dk2"/>
          </a:solidFill>
          <a:ln cap="flat" cmpd="sng" w="9525">
            <a:solidFill>
              <a:schemeClr val="dk2"/>
            </a:solidFill>
            <a:prstDash val="solid"/>
            <a:round/>
            <a:headEnd len="med" w="med" type="none"/>
            <a:tailEnd len="med" w="med" type="none"/>
          </a:ln>
        </p:spPr>
      </p:sp>
      <p:sp>
        <p:nvSpPr>
          <p:cNvPr id="726" name="Google Shape;726;p22"/>
          <p:cNvSpPr/>
          <p:nvPr/>
        </p:nvSpPr>
        <p:spPr>
          <a:xfrm>
            <a:off x="7484396" y="1742411"/>
            <a:ext cx="650391" cy="507412"/>
          </a:xfrm>
          <a:custGeom>
            <a:rect b="b" l="l" r="r" t="t"/>
            <a:pathLst>
              <a:path extrusionOk="0" h="21061" w="27018">
                <a:moveTo>
                  <a:pt x="6556" y="7220"/>
                </a:moveTo>
                <a:cubicBezTo>
                  <a:pt x="7753" y="6075"/>
                  <a:pt x="8793" y="-273"/>
                  <a:pt x="10614" y="39"/>
                </a:cubicBezTo>
                <a:cubicBezTo>
                  <a:pt x="12435" y="351"/>
                  <a:pt x="14777" y="6908"/>
                  <a:pt x="17483" y="9093"/>
                </a:cubicBezTo>
                <a:cubicBezTo>
                  <a:pt x="20189" y="11279"/>
                  <a:pt x="26173" y="11175"/>
                  <a:pt x="26849" y="13152"/>
                </a:cubicBezTo>
                <a:cubicBezTo>
                  <a:pt x="27525" y="15129"/>
                  <a:pt x="23466" y="20541"/>
                  <a:pt x="21541" y="20957"/>
                </a:cubicBezTo>
                <a:cubicBezTo>
                  <a:pt x="19616" y="21373"/>
                  <a:pt x="18315" y="16587"/>
                  <a:pt x="15297" y="15650"/>
                </a:cubicBezTo>
                <a:cubicBezTo>
                  <a:pt x="12279" y="14713"/>
                  <a:pt x="5984" y="16586"/>
                  <a:pt x="3434" y="15337"/>
                </a:cubicBezTo>
                <a:cubicBezTo>
                  <a:pt x="885" y="14088"/>
                  <a:pt x="0" y="9562"/>
                  <a:pt x="0" y="8157"/>
                </a:cubicBezTo>
                <a:cubicBezTo>
                  <a:pt x="0" y="6752"/>
                  <a:pt x="2341" y="7064"/>
                  <a:pt x="3434" y="6908"/>
                </a:cubicBezTo>
                <a:cubicBezTo>
                  <a:pt x="4527" y="6752"/>
                  <a:pt x="5359" y="8365"/>
                  <a:pt x="6556" y="7220"/>
                </a:cubicBezTo>
                <a:close/>
              </a:path>
            </a:pathLst>
          </a:custGeom>
          <a:solidFill>
            <a:schemeClr val="dk2"/>
          </a:solidFill>
          <a:ln>
            <a:noFill/>
          </a:ln>
        </p:spPr>
      </p:sp>
      <p:sp>
        <p:nvSpPr>
          <p:cNvPr id="727" name="Google Shape;727;p22"/>
          <p:cNvSpPr txBox="1"/>
          <p:nvPr/>
        </p:nvSpPr>
        <p:spPr>
          <a:xfrm>
            <a:off x="6601975" y="2909713"/>
            <a:ext cx="1920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Arial Rounded"/>
                <a:ea typeface="Arial Rounded"/>
                <a:cs typeface="Arial Rounded"/>
                <a:sym typeface="Arial Rounded"/>
              </a:rPr>
              <a:t>This app makes you fill out a survey about your website and gives you a brief description about it.</a:t>
            </a:r>
            <a:endParaRPr sz="1300">
              <a:solidFill>
                <a:schemeClr val="lt1"/>
              </a:solidFill>
              <a:latin typeface="Arial Rounded"/>
              <a:ea typeface="Arial Rounded"/>
              <a:cs typeface="Arial Rounded"/>
              <a:sym typeface="Arial Rounded"/>
            </a:endParaRPr>
          </a:p>
          <a:p>
            <a:pPr indent="0" lvl="0" marL="0" rtl="0" algn="l">
              <a:spcBef>
                <a:spcPts val="0"/>
              </a:spcBef>
              <a:spcAft>
                <a:spcPts val="0"/>
              </a:spcAft>
              <a:buNone/>
            </a:pPr>
            <a:r>
              <a:t/>
            </a:r>
            <a:endParaRPr sz="1300">
              <a:solidFill>
                <a:schemeClr val="lt1"/>
              </a:solidFill>
              <a:latin typeface="Arial Rounded"/>
              <a:ea typeface="Arial Rounded"/>
              <a:cs typeface="Arial Rounded"/>
              <a:sym typeface="Arial Rounded"/>
            </a:endParaRPr>
          </a:p>
        </p:txBody>
      </p:sp>
      <p:sp>
        <p:nvSpPr>
          <p:cNvPr id="728" name="Google Shape;728;p22"/>
          <p:cNvSpPr txBox="1"/>
          <p:nvPr/>
        </p:nvSpPr>
        <p:spPr>
          <a:xfrm>
            <a:off x="156100" y="4608500"/>
            <a:ext cx="94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rial Rounded"/>
                <a:ea typeface="Arial Rounded"/>
                <a:cs typeface="Arial Rounded"/>
                <a:sym typeface="Arial Rounded"/>
              </a:rPr>
              <a:t>One thing all these apps have in common is they don’t tell you if the information on the app is reliable or not</a:t>
            </a:r>
            <a:r>
              <a:rPr lang="en">
                <a:latin typeface="Arial Rounded"/>
                <a:ea typeface="Arial Rounded"/>
                <a:cs typeface="Arial Rounded"/>
                <a:sym typeface="Arial Rounded"/>
              </a:rPr>
              <a:t>.</a:t>
            </a:r>
            <a:endParaRPr>
              <a:latin typeface="Arial Rounded"/>
              <a:ea typeface="Arial Rounded"/>
              <a:cs typeface="Arial Rounded"/>
              <a:sym typeface="Arial Round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23"/>
          <p:cNvSpPr txBox="1"/>
          <p:nvPr>
            <p:ph type="title"/>
          </p:nvPr>
        </p:nvSpPr>
        <p:spPr>
          <a:xfrm>
            <a:off x="457200" y="3579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Directions</a:t>
            </a:r>
            <a:endParaRPr/>
          </a:p>
        </p:txBody>
      </p:sp>
      <p:sp>
        <p:nvSpPr>
          <p:cNvPr id="734" name="Google Shape;734;p23"/>
          <p:cNvSpPr/>
          <p:nvPr/>
        </p:nvSpPr>
        <p:spPr>
          <a:xfrm>
            <a:off x="0" y="2684925"/>
            <a:ext cx="3036150" cy="2482000"/>
          </a:xfrm>
          <a:custGeom>
            <a:rect b="b" l="l" r="r" t="t"/>
            <a:pathLst>
              <a:path extrusionOk="0" h="99280" w="121446">
                <a:moveTo>
                  <a:pt x="121446" y="99280"/>
                </a:moveTo>
                <a:lnTo>
                  <a:pt x="0" y="98967"/>
                </a:lnTo>
                <a:lnTo>
                  <a:pt x="312" y="0"/>
                </a:lnTo>
                <a:lnTo>
                  <a:pt x="120197" y="98343"/>
                </a:lnTo>
              </a:path>
            </a:pathLst>
          </a:custGeom>
          <a:solidFill>
            <a:schemeClr val="accent4"/>
          </a:solidFill>
          <a:ln>
            <a:noFill/>
          </a:ln>
        </p:spPr>
      </p:sp>
      <p:sp>
        <p:nvSpPr>
          <p:cNvPr id="735" name="Google Shape;735;p23"/>
          <p:cNvSpPr/>
          <p:nvPr/>
        </p:nvSpPr>
        <p:spPr>
          <a:xfrm>
            <a:off x="5604000" y="-7800"/>
            <a:ext cx="3551275" cy="1787350"/>
          </a:xfrm>
          <a:custGeom>
            <a:rect b="b" l="l" r="r" t="t"/>
            <a:pathLst>
              <a:path extrusionOk="0" h="71494" w="142051">
                <a:moveTo>
                  <a:pt x="141600" y="56433"/>
                </a:moveTo>
                <a:lnTo>
                  <a:pt x="141739" y="0"/>
                </a:lnTo>
                <a:lnTo>
                  <a:pt x="0" y="312"/>
                </a:lnTo>
                <a:lnTo>
                  <a:pt x="142051" y="71494"/>
                </a:lnTo>
              </a:path>
            </a:pathLst>
          </a:custGeom>
          <a:solidFill>
            <a:schemeClr val="accent4"/>
          </a:solidFill>
          <a:ln>
            <a:noFill/>
          </a:ln>
        </p:spPr>
      </p:sp>
      <p:grpSp>
        <p:nvGrpSpPr>
          <p:cNvPr id="736" name="Google Shape;736;p23"/>
          <p:cNvGrpSpPr/>
          <p:nvPr/>
        </p:nvGrpSpPr>
        <p:grpSpPr>
          <a:xfrm>
            <a:off x="231348" y="1135766"/>
            <a:ext cx="3482049" cy="1076117"/>
            <a:chOff x="420498" y="1061466"/>
            <a:chExt cx="3482049" cy="1076117"/>
          </a:xfrm>
        </p:grpSpPr>
        <p:grpSp>
          <p:nvGrpSpPr>
            <p:cNvPr id="737" name="Google Shape;737;p23"/>
            <p:cNvGrpSpPr/>
            <p:nvPr/>
          </p:nvGrpSpPr>
          <p:grpSpPr>
            <a:xfrm>
              <a:off x="420498" y="1061466"/>
              <a:ext cx="3482049" cy="1076117"/>
              <a:chOff x="3862520" y="1191300"/>
              <a:chExt cx="4290880" cy="1099200"/>
            </a:xfrm>
          </p:grpSpPr>
          <p:sp>
            <p:nvSpPr>
              <p:cNvPr id="738" name="Google Shape;738;p23"/>
              <p:cNvSpPr/>
              <p:nvPr/>
            </p:nvSpPr>
            <p:spPr>
              <a:xfrm flipH="1">
                <a:off x="4755000" y="1191300"/>
                <a:ext cx="3398400" cy="1099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flipH="1">
                <a:off x="3862520" y="1506075"/>
                <a:ext cx="479700" cy="469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a:t>
                </a:r>
                <a:endParaRPr/>
              </a:p>
            </p:txBody>
          </p:sp>
          <p:cxnSp>
            <p:nvCxnSpPr>
              <p:cNvPr id="740" name="Google Shape;740;p23"/>
              <p:cNvCxnSpPr>
                <a:stCxn id="738" idx="3"/>
                <a:endCxn id="739" idx="2"/>
              </p:cNvCxnSpPr>
              <p:nvPr/>
            </p:nvCxnSpPr>
            <p:spPr>
              <a:xfrm rot="10800000">
                <a:off x="4342200" y="1740900"/>
                <a:ext cx="412800" cy="0"/>
              </a:xfrm>
              <a:prstGeom prst="straightConnector1">
                <a:avLst/>
              </a:prstGeom>
              <a:noFill/>
              <a:ln cap="flat" cmpd="sng" w="9525">
                <a:solidFill>
                  <a:schemeClr val="dk1"/>
                </a:solidFill>
                <a:prstDash val="solid"/>
                <a:round/>
                <a:headEnd len="med" w="med" type="none"/>
                <a:tailEnd len="med" w="med" type="none"/>
              </a:ln>
            </p:spPr>
          </p:cxnSp>
        </p:grpSp>
        <p:sp>
          <p:nvSpPr>
            <p:cNvPr id="741" name="Google Shape;741;p23"/>
            <p:cNvSpPr txBox="1"/>
            <p:nvPr/>
          </p:nvSpPr>
          <p:spPr>
            <a:xfrm>
              <a:off x="1337513" y="1183950"/>
              <a:ext cx="21849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lt1"/>
                </a:solidFill>
                <a:latin typeface="Roboto"/>
                <a:ea typeface="Roboto"/>
                <a:cs typeface="Roboto"/>
                <a:sym typeface="Roboto"/>
              </a:endParaRPr>
            </a:p>
          </p:txBody>
        </p:sp>
      </p:grpSp>
      <p:grpSp>
        <p:nvGrpSpPr>
          <p:cNvPr id="742" name="Google Shape;742;p23"/>
          <p:cNvGrpSpPr/>
          <p:nvPr/>
        </p:nvGrpSpPr>
        <p:grpSpPr>
          <a:xfrm>
            <a:off x="4653593" y="2685846"/>
            <a:ext cx="4290880" cy="1220112"/>
            <a:chOff x="4395915" y="2411250"/>
            <a:chExt cx="4290880" cy="1099200"/>
          </a:xfrm>
        </p:grpSpPr>
        <p:sp>
          <p:nvSpPr>
            <p:cNvPr id="743" name="Google Shape;743;p23"/>
            <p:cNvSpPr/>
            <p:nvPr/>
          </p:nvSpPr>
          <p:spPr>
            <a:xfrm flipH="1">
              <a:off x="5288396" y="2411250"/>
              <a:ext cx="3398400" cy="1099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flipH="1">
              <a:off x="4395915" y="2725950"/>
              <a:ext cx="479700" cy="469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a:t>
              </a:r>
              <a:endParaRPr/>
            </a:p>
          </p:txBody>
        </p:sp>
        <p:cxnSp>
          <p:nvCxnSpPr>
            <p:cNvPr id="745" name="Google Shape;745;p23"/>
            <p:cNvCxnSpPr>
              <a:stCxn id="743" idx="3"/>
              <a:endCxn id="744" idx="2"/>
            </p:cNvCxnSpPr>
            <p:nvPr/>
          </p:nvCxnSpPr>
          <p:spPr>
            <a:xfrm rot="10800000">
              <a:off x="4875596" y="2960850"/>
              <a:ext cx="412800" cy="0"/>
            </a:xfrm>
            <a:prstGeom prst="straightConnector1">
              <a:avLst/>
            </a:prstGeom>
            <a:noFill/>
            <a:ln cap="flat" cmpd="sng" w="9525">
              <a:solidFill>
                <a:schemeClr val="dk1"/>
              </a:solidFill>
              <a:prstDash val="solid"/>
              <a:round/>
              <a:headEnd len="med" w="med" type="none"/>
              <a:tailEnd len="med" w="med" type="none"/>
            </a:ln>
          </p:spPr>
        </p:cxnSp>
      </p:grpSp>
      <p:sp>
        <p:nvSpPr>
          <p:cNvPr id="746" name="Google Shape;746;p23"/>
          <p:cNvSpPr txBox="1"/>
          <p:nvPr/>
        </p:nvSpPr>
        <p:spPr>
          <a:xfrm>
            <a:off x="5573075" y="2834200"/>
            <a:ext cx="3043800" cy="923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600">
                <a:solidFill>
                  <a:schemeClr val="lt1"/>
                </a:solidFill>
                <a:latin typeface="Arial Rounded"/>
                <a:ea typeface="Arial Rounded"/>
                <a:cs typeface="Arial Rounded"/>
                <a:sym typeface="Arial Rounded"/>
              </a:rPr>
              <a:t>Teach people how to spot Unreliable </a:t>
            </a:r>
            <a:r>
              <a:rPr lang="en" sz="1600">
                <a:solidFill>
                  <a:schemeClr val="lt1"/>
                </a:solidFill>
                <a:latin typeface="Arial Rounded"/>
                <a:ea typeface="Arial Rounded"/>
                <a:cs typeface="Arial Rounded"/>
                <a:sym typeface="Arial Rounded"/>
              </a:rPr>
              <a:t>Sources</a:t>
            </a:r>
            <a:r>
              <a:rPr lang="en" sz="1600">
                <a:solidFill>
                  <a:schemeClr val="lt1"/>
                </a:solidFill>
                <a:latin typeface="Arial Rounded"/>
                <a:ea typeface="Arial Rounded"/>
                <a:cs typeface="Arial Rounded"/>
                <a:sym typeface="Arial Rounded"/>
              </a:rPr>
              <a:t> Themselves.</a:t>
            </a:r>
            <a:endParaRPr sz="1600">
              <a:solidFill>
                <a:schemeClr val="lt1"/>
              </a:solidFill>
              <a:latin typeface="Arial Rounded"/>
              <a:ea typeface="Arial Rounded"/>
              <a:cs typeface="Arial Rounded"/>
              <a:sym typeface="Arial Rounded"/>
            </a:endParaRPr>
          </a:p>
        </p:txBody>
      </p:sp>
      <p:grpSp>
        <p:nvGrpSpPr>
          <p:cNvPr id="747" name="Google Shape;747;p23"/>
          <p:cNvGrpSpPr/>
          <p:nvPr/>
        </p:nvGrpSpPr>
        <p:grpSpPr>
          <a:xfrm>
            <a:off x="135461" y="2737318"/>
            <a:ext cx="3673843" cy="1180978"/>
            <a:chOff x="3862520" y="3631215"/>
            <a:chExt cx="4290870" cy="1343700"/>
          </a:xfrm>
        </p:grpSpPr>
        <p:sp>
          <p:nvSpPr>
            <p:cNvPr id="748" name="Google Shape;748;p23"/>
            <p:cNvSpPr/>
            <p:nvPr/>
          </p:nvSpPr>
          <p:spPr>
            <a:xfrm flipH="1">
              <a:off x="4754990" y="3631215"/>
              <a:ext cx="3398400" cy="13437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flipH="1">
              <a:off x="3862520" y="3945825"/>
              <a:ext cx="479700" cy="46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3</a:t>
              </a:r>
              <a:endParaRPr/>
            </a:p>
          </p:txBody>
        </p:sp>
        <p:cxnSp>
          <p:nvCxnSpPr>
            <p:cNvPr id="750" name="Google Shape;750;p23"/>
            <p:cNvCxnSpPr>
              <a:stCxn id="749" idx="2"/>
              <a:endCxn id="748" idx="3"/>
            </p:cNvCxnSpPr>
            <p:nvPr/>
          </p:nvCxnSpPr>
          <p:spPr>
            <a:xfrm>
              <a:off x="4342220" y="4180725"/>
              <a:ext cx="412800" cy="122400"/>
            </a:xfrm>
            <a:prstGeom prst="straightConnector1">
              <a:avLst/>
            </a:prstGeom>
            <a:noFill/>
            <a:ln cap="flat" cmpd="sng" w="9525">
              <a:solidFill>
                <a:schemeClr val="dk1"/>
              </a:solidFill>
              <a:prstDash val="solid"/>
              <a:round/>
              <a:headEnd len="med" w="med" type="none"/>
              <a:tailEnd len="med" w="med" type="none"/>
            </a:ln>
          </p:spPr>
        </p:cxnSp>
      </p:grpSp>
      <p:sp>
        <p:nvSpPr>
          <p:cNvPr id="751" name="Google Shape;751;p23"/>
          <p:cNvSpPr txBox="1"/>
          <p:nvPr/>
        </p:nvSpPr>
        <p:spPr>
          <a:xfrm>
            <a:off x="940150" y="2715963"/>
            <a:ext cx="2587800" cy="1223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50">
                <a:solidFill>
                  <a:schemeClr val="lt1"/>
                </a:solidFill>
                <a:latin typeface="Arial Rounded"/>
                <a:ea typeface="Arial Rounded"/>
                <a:cs typeface="Arial Rounded"/>
                <a:sym typeface="Arial Rounded"/>
              </a:rPr>
              <a:t>Apply</a:t>
            </a:r>
            <a:r>
              <a:rPr lang="en" sz="1350">
                <a:solidFill>
                  <a:schemeClr val="lt1"/>
                </a:solidFill>
                <a:latin typeface="Arial Rounded"/>
                <a:ea typeface="Arial Rounded"/>
                <a:cs typeface="Arial Rounded"/>
                <a:sym typeface="Arial Rounded"/>
              </a:rPr>
              <a:t> rules that Websites have to follow to make sure if a website is reliable/legit or not.</a:t>
            </a:r>
            <a:endParaRPr sz="1350">
              <a:solidFill>
                <a:schemeClr val="lt1"/>
              </a:solidFill>
              <a:latin typeface="Arial Rounded"/>
              <a:ea typeface="Arial Rounded"/>
              <a:cs typeface="Arial Rounded"/>
              <a:sym typeface="Arial Rounded"/>
            </a:endParaRPr>
          </a:p>
        </p:txBody>
      </p:sp>
      <p:sp>
        <p:nvSpPr>
          <p:cNvPr id="752" name="Google Shape;752;p23"/>
          <p:cNvSpPr/>
          <p:nvPr/>
        </p:nvSpPr>
        <p:spPr>
          <a:xfrm>
            <a:off x="7122550" y="930625"/>
            <a:ext cx="1595700" cy="1281300"/>
          </a:xfrm>
          <a:prstGeom prst="flowChartDelay">
            <a:avLst/>
          </a:prstGeom>
          <a:solidFill>
            <a:srgbClr val="FF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flipH="1">
            <a:off x="5455750" y="930575"/>
            <a:ext cx="1666800" cy="1281300"/>
          </a:xfrm>
          <a:prstGeom prst="flowChartDelay">
            <a:avLst/>
          </a:prstGeom>
          <a:solidFill>
            <a:srgbClr val="FF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txBox="1"/>
          <p:nvPr/>
        </p:nvSpPr>
        <p:spPr>
          <a:xfrm>
            <a:off x="5268550" y="1007825"/>
            <a:ext cx="3449700" cy="1539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solidFill>
                  <a:schemeClr val="lt1"/>
                </a:solidFill>
                <a:latin typeface="Arial Rounded"/>
                <a:ea typeface="Arial Rounded"/>
                <a:cs typeface="Arial Rounded"/>
                <a:sym typeface="Arial Rounded"/>
              </a:rPr>
              <a:t>Make sure to detect specific sentences of information that is true instead of saying the whole website is fake.</a:t>
            </a:r>
            <a:endParaRPr>
              <a:solidFill>
                <a:schemeClr val="lt1"/>
              </a:solidFill>
              <a:latin typeface="Arial Rounded"/>
              <a:ea typeface="Arial Rounded"/>
              <a:cs typeface="Arial Rounded"/>
              <a:sym typeface="Arial Rounded"/>
            </a:endParaRPr>
          </a:p>
          <a:p>
            <a:pPr indent="0" lvl="0" marL="457200" rtl="0" algn="l">
              <a:spcBef>
                <a:spcPts val="0"/>
              </a:spcBef>
              <a:spcAft>
                <a:spcPts val="0"/>
              </a:spcAft>
              <a:buNone/>
            </a:pPr>
            <a:r>
              <a:t/>
            </a:r>
            <a:endParaRPr sz="1600">
              <a:solidFill>
                <a:schemeClr val="lt1"/>
              </a:solidFill>
              <a:latin typeface="Arial Rounded"/>
              <a:ea typeface="Arial Rounded"/>
              <a:cs typeface="Arial Rounded"/>
              <a:sym typeface="Arial Rounded"/>
            </a:endParaRPr>
          </a:p>
          <a:p>
            <a:pPr indent="0" lvl="0" marL="457200" rtl="0" algn="l">
              <a:spcBef>
                <a:spcPts val="0"/>
              </a:spcBef>
              <a:spcAft>
                <a:spcPts val="0"/>
              </a:spcAft>
              <a:buNone/>
            </a:pPr>
            <a:r>
              <a:t/>
            </a:r>
            <a:endParaRPr sz="1600">
              <a:solidFill>
                <a:schemeClr val="lt1"/>
              </a:solidFill>
              <a:latin typeface="Arial Rounded"/>
              <a:ea typeface="Arial Rounded"/>
              <a:cs typeface="Arial Rounded"/>
              <a:sym typeface="Arial Rounded"/>
            </a:endParaRPr>
          </a:p>
        </p:txBody>
      </p:sp>
      <p:sp>
        <p:nvSpPr>
          <p:cNvPr id="755" name="Google Shape;755;p23"/>
          <p:cNvSpPr/>
          <p:nvPr/>
        </p:nvSpPr>
        <p:spPr>
          <a:xfrm>
            <a:off x="4583300" y="1340225"/>
            <a:ext cx="498900" cy="507300"/>
          </a:xfrm>
          <a:prstGeom prst="ellipse">
            <a:avLst/>
          </a:prstGeom>
          <a:solidFill>
            <a:srgbClr val="FF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6" name="Google Shape;756;p23"/>
          <p:cNvCxnSpPr/>
          <p:nvPr/>
        </p:nvCxnSpPr>
        <p:spPr>
          <a:xfrm rot="10800000">
            <a:off x="4980748" y="1593877"/>
            <a:ext cx="412800" cy="0"/>
          </a:xfrm>
          <a:prstGeom prst="straightConnector1">
            <a:avLst/>
          </a:prstGeom>
          <a:noFill/>
          <a:ln cap="flat" cmpd="sng" w="9525">
            <a:solidFill>
              <a:schemeClr val="dk1"/>
            </a:solidFill>
            <a:prstDash val="solid"/>
            <a:round/>
            <a:headEnd len="med" w="med" type="none"/>
            <a:tailEnd len="med" w="med" type="none"/>
          </a:ln>
        </p:spPr>
      </p:cxnSp>
      <p:sp>
        <p:nvSpPr>
          <p:cNvPr id="757" name="Google Shape;757;p23"/>
          <p:cNvSpPr txBox="1"/>
          <p:nvPr/>
        </p:nvSpPr>
        <p:spPr>
          <a:xfrm>
            <a:off x="4692200" y="1393775"/>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2</a:t>
            </a:r>
            <a:endParaRPr>
              <a:solidFill>
                <a:schemeClr val="lt1"/>
              </a:solidFill>
              <a:latin typeface="Roboto"/>
              <a:ea typeface="Roboto"/>
              <a:cs typeface="Roboto"/>
              <a:sym typeface="Roboto"/>
            </a:endParaRPr>
          </a:p>
        </p:txBody>
      </p:sp>
      <p:sp>
        <p:nvSpPr>
          <p:cNvPr id="758" name="Google Shape;758;p23"/>
          <p:cNvSpPr txBox="1"/>
          <p:nvPr/>
        </p:nvSpPr>
        <p:spPr>
          <a:xfrm>
            <a:off x="1336800" y="1270025"/>
            <a:ext cx="23766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Rounded"/>
                <a:ea typeface="Arial Rounded"/>
                <a:cs typeface="Arial Rounded"/>
                <a:sym typeface="Arial Rounded"/>
              </a:rPr>
              <a:t>Add a more interactive feature like a leaderboard.</a:t>
            </a:r>
            <a:endParaRPr>
              <a:solidFill>
                <a:schemeClr val="lt1"/>
              </a:solidFill>
              <a:latin typeface="Arial Rounded"/>
              <a:ea typeface="Arial Rounded"/>
              <a:cs typeface="Arial Rounded"/>
              <a:sym typeface="Arial Rounded"/>
            </a:endParaRPr>
          </a:p>
        </p:txBody>
      </p:sp>
      <p:sp>
        <p:nvSpPr>
          <p:cNvPr id="759" name="Google Shape;759;p23"/>
          <p:cNvSpPr txBox="1"/>
          <p:nvPr/>
        </p:nvSpPr>
        <p:spPr>
          <a:xfrm>
            <a:off x="2003450" y="4292750"/>
            <a:ext cx="565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rial Rounded"/>
                <a:ea typeface="Arial Rounded"/>
                <a:cs typeface="Arial Rounded"/>
                <a:sym typeface="Arial Rounded"/>
              </a:rPr>
              <a:t>Stop The Creation of Unreliable Websites in the first place.</a:t>
            </a:r>
            <a:endParaRPr>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14"/>
          <p:cNvGrpSpPr/>
          <p:nvPr/>
        </p:nvGrpSpPr>
        <p:grpSpPr>
          <a:xfrm>
            <a:off x="761813" y="2054100"/>
            <a:ext cx="3699775" cy="2760300"/>
            <a:chOff x="761825" y="1703150"/>
            <a:chExt cx="3699775" cy="2760300"/>
          </a:xfrm>
        </p:grpSpPr>
        <p:sp>
          <p:nvSpPr>
            <p:cNvPr id="219" name="Google Shape;219;p14"/>
            <p:cNvSpPr/>
            <p:nvPr/>
          </p:nvSpPr>
          <p:spPr>
            <a:xfrm>
              <a:off x="2526900" y="4066025"/>
              <a:ext cx="1934700" cy="2040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2526900" y="3338150"/>
              <a:ext cx="1934700" cy="2040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14"/>
            <p:cNvGrpSpPr/>
            <p:nvPr/>
          </p:nvGrpSpPr>
          <p:grpSpPr>
            <a:xfrm>
              <a:off x="761825" y="1703150"/>
              <a:ext cx="1934700" cy="2760300"/>
              <a:chOff x="761825" y="1703150"/>
              <a:chExt cx="1934700" cy="2760300"/>
            </a:xfrm>
          </p:grpSpPr>
          <p:sp>
            <p:nvSpPr>
              <p:cNvPr id="222" name="Google Shape;222;p14"/>
              <p:cNvSpPr/>
              <p:nvPr/>
            </p:nvSpPr>
            <p:spPr>
              <a:xfrm flipH="1">
                <a:off x="1330015" y="1703150"/>
                <a:ext cx="798300" cy="80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lt1"/>
                  </a:solidFill>
                </a:endParaRPr>
              </a:p>
            </p:txBody>
          </p:sp>
          <p:cxnSp>
            <p:nvCxnSpPr>
              <p:cNvPr id="223" name="Google Shape;223;p14"/>
              <p:cNvCxnSpPr>
                <a:stCxn id="222" idx="4"/>
                <a:endCxn id="224" idx="0"/>
              </p:cNvCxnSpPr>
              <p:nvPr/>
            </p:nvCxnSpPr>
            <p:spPr>
              <a:xfrm>
                <a:off x="1729165" y="2503550"/>
                <a:ext cx="0" cy="108000"/>
              </a:xfrm>
              <a:prstGeom prst="straightConnector1">
                <a:avLst/>
              </a:prstGeom>
              <a:noFill/>
              <a:ln cap="flat" cmpd="sng" w="9525">
                <a:solidFill>
                  <a:schemeClr val="dk1"/>
                </a:solidFill>
                <a:prstDash val="solid"/>
                <a:round/>
                <a:headEnd len="med" w="med" type="none"/>
                <a:tailEnd len="med" w="med" type="none"/>
              </a:ln>
            </p:spPr>
          </p:cxnSp>
          <p:sp>
            <p:nvSpPr>
              <p:cNvPr id="224" name="Google Shape;224;p14"/>
              <p:cNvSpPr/>
              <p:nvPr/>
            </p:nvSpPr>
            <p:spPr>
              <a:xfrm>
                <a:off x="761825" y="2611688"/>
                <a:ext cx="1934700" cy="417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Fira Sans Extra Condensed"/>
                    <a:ea typeface="Fira Sans Extra Condensed"/>
                    <a:cs typeface="Fira Sans Extra Condensed"/>
                    <a:sym typeface="Fira Sans Extra Condensed"/>
                  </a:rPr>
                  <a:t>Unreliable Sources</a:t>
                </a:r>
                <a:endParaRPr b="1" sz="1700">
                  <a:solidFill>
                    <a:schemeClr val="lt1"/>
                  </a:solidFill>
                  <a:latin typeface="Fira Sans Extra Condensed"/>
                  <a:ea typeface="Fira Sans Extra Condensed"/>
                  <a:cs typeface="Fira Sans Extra Condensed"/>
                  <a:sym typeface="Fira Sans Extra Condensed"/>
                </a:endParaRPr>
              </a:p>
            </p:txBody>
          </p:sp>
          <p:sp>
            <p:nvSpPr>
              <p:cNvPr id="225" name="Google Shape;225;p14"/>
              <p:cNvSpPr/>
              <p:nvPr/>
            </p:nvSpPr>
            <p:spPr>
              <a:xfrm>
                <a:off x="1574721" y="1951432"/>
                <a:ext cx="308898" cy="303826"/>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6" name="Google Shape;226;p14"/>
              <p:cNvSpPr/>
              <p:nvPr/>
            </p:nvSpPr>
            <p:spPr>
              <a:xfrm>
                <a:off x="761825" y="3136813"/>
                <a:ext cx="1934700" cy="610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New sites that spread false information</a:t>
                </a:r>
                <a:endParaRPr sz="1200">
                  <a:solidFill>
                    <a:schemeClr val="lt1"/>
                  </a:solidFill>
                  <a:latin typeface="Roboto"/>
                  <a:ea typeface="Roboto"/>
                  <a:cs typeface="Roboto"/>
                  <a:sym typeface="Roboto"/>
                </a:endParaRPr>
              </a:p>
            </p:txBody>
          </p:sp>
          <p:sp>
            <p:nvSpPr>
              <p:cNvPr id="227" name="Google Shape;227;p14"/>
              <p:cNvSpPr/>
              <p:nvPr/>
            </p:nvSpPr>
            <p:spPr>
              <a:xfrm>
                <a:off x="761825" y="3852650"/>
                <a:ext cx="1934700" cy="610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Social media such as Twitter and TikTok </a:t>
                </a:r>
                <a:endParaRPr sz="1300">
                  <a:solidFill>
                    <a:schemeClr val="lt1"/>
                  </a:solidFill>
                  <a:latin typeface="Roboto"/>
                  <a:ea typeface="Roboto"/>
                  <a:cs typeface="Roboto"/>
                  <a:sym typeface="Roboto"/>
                </a:endParaRPr>
              </a:p>
            </p:txBody>
          </p:sp>
          <p:cxnSp>
            <p:nvCxnSpPr>
              <p:cNvPr id="228" name="Google Shape;228;p14"/>
              <p:cNvCxnSpPr>
                <a:stCxn id="224" idx="2"/>
                <a:endCxn id="226" idx="0"/>
              </p:cNvCxnSpPr>
              <p:nvPr/>
            </p:nvCxnSpPr>
            <p:spPr>
              <a:xfrm>
                <a:off x="1729175" y="3028688"/>
                <a:ext cx="0" cy="108000"/>
              </a:xfrm>
              <a:prstGeom prst="straightConnector1">
                <a:avLst/>
              </a:prstGeom>
              <a:noFill/>
              <a:ln cap="flat" cmpd="sng" w="9525">
                <a:solidFill>
                  <a:schemeClr val="dk1"/>
                </a:solidFill>
                <a:prstDash val="solid"/>
                <a:round/>
                <a:headEnd len="med" w="med" type="none"/>
                <a:tailEnd len="med" w="med" type="none"/>
              </a:ln>
            </p:spPr>
          </p:cxnSp>
          <p:cxnSp>
            <p:nvCxnSpPr>
              <p:cNvPr id="229" name="Google Shape;229;p14"/>
              <p:cNvCxnSpPr>
                <a:stCxn id="226" idx="2"/>
                <a:endCxn id="227" idx="0"/>
              </p:cNvCxnSpPr>
              <p:nvPr/>
            </p:nvCxnSpPr>
            <p:spPr>
              <a:xfrm>
                <a:off x="1729175" y="3747613"/>
                <a:ext cx="0" cy="105000"/>
              </a:xfrm>
              <a:prstGeom prst="straightConnector1">
                <a:avLst/>
              </a:prstGeom>
              <a:noFill/>
              <a:ln cap="flat" cmpd="sng" w="9525">
                <a:solidFill>
                  <a:schemeClr val="dk1"/>
                </a:solidFill>
                <a:prstDash val="solid"/>
                <a:round/>
                <a:headEnd len="med" w="med" type="none"/>
                <a:tailEnd len="med" w="med" type="none"/>
              </a:ln>
            </p:spPr>
          </p:cxnSp>
        </p:grpSp>
      </p:grpSp>
      <p:grpSp>
        <p:nvGrpSpPr>
          <p:cNvPr id="230" name="Google Shape;230;p14"/>
          <p:cNvGrpSpPr/>
          <p:nvPr/>
        </p:nvGrpSpPr>
        <p:grpSpPr>
          <a:xfrm>
            <a:off x="4659888" y="2054100"/>
            <a:ext cx="3722300" cy="2760300"/>
            <a:chOff x="4659900" y="1703150"/>
            <a:chExt cx="3722300" cy="2760300"/>
          </a:xfrm>
        </p:grpSpPr>
        <p:sp>
          <p:nvSpPr>
            <p:cNvPr id="231" name="Google Shape;231;p14"/>
            <p:cNvSpPr/>
            <p:nvPr/>
          </p:nvSpPr>
          <p:spPr>
            <a:xfrm>
              <a:off x="4659900" y="3338150"/>
              <a:ext cx="1934700" cy="204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4659900" y="4066013"/>
              <a:ext cx="1934700" cy="204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4"/>
            <p:cNvGrpSpPr/>
            <p:nvPr/>
          </p:nvGrpSpPr>
          <p:grpSpPr>
            <a:xfrm>
              <a:off x="6447450" y="1703150"/>
              <a:ext cx="1934750" cy="2760300"/>
              <a:chOff x="6447450" y="1703150"/>
              <a:chExt cx="1934750" cy="2760300"/>
            </a:xfrm>
          </p:grpSpPr>
          <p:sp>
            <p:nvSpPr>
              <p:cNvPr id="234" name="Google Shape;234;p14"/>
              <p:cNvSpPr/>
              <p:nvPr/>
            </p:nvSpPr>
            <p:spPr>
              <a:xfrm flipH="1">
                <a:off x="7015700" y="1703150"/>
                <a:ext cx="798300" cy="800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lt1"/>
                  </a:solidFill>
                </a:endParaRPr>
              </a:p>
            </p:txBody>
          </p:sp>
          <p:cxnSp>
            <p:nvCxnSpPr>
              <p:cNvPr id="235" name="Google Shape;235;p14"/>
              <p:cNvCxnSpPr>
                <a:stCxn id="234" idx="4"/>
                <a:endCxn id="236" idx="0"/>
              </p:cNvCxnSpPr>
              <p:nvPr/>
            </p:nvCxnSpPr>
            <p:spPr>
              <a:xfrm>
                <a:off x="7414850" y="2503550"/>
                <a:ext cx="0" cy="1113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14"/>
              <p:cNvSpPr/>
              <p:nvPr/>
            </p:nvSpPr>
            <p:spPr>
              <a:xfrm>
                <a:off x="6447450" y="2614775"/>
                <a:ext cx="1934700" cy="4170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Credible Sources</a:t>
                </a:r>
                <a:endParaRPr b="1" sz="1800">
                  <a:solidFill>
                    <a:schemeClr val="lt1"/>
                  </a:solidFill>
                  <a:latin typeface="Fira Sans Extra Condensed"/>
                  <a:ea typeface="Fira Sans Extra Condensed"/>
                  <a:cs typeface="Fira Sans Extra Condensed"/>
                  <a:sym typeface="Fira Sans Extra Condensed"/>
                </a:endParaRPr>
              </a:p>
            </p:txBody>
          </p:sp>
          <p:sp>
            <p:nvSpPr>
              <p:cNvPr id="237" name="Google Shape;237;p14"/>
              <p:cNvSpPr/>
              <p:nvPr/>
            </p:nvSpPr>
            <p:spPr>
              <a:xfrm>
                <a:off x="7236307" y="1985301"/>
                <a:ext cx="356970" cy="236096"/>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8" name="Google Shape;238;p14"/>
              <p:cNvSpPr/>
              <p:nvPr/>
            </p:nvSpPr>
            <p:spPr>
              <a:xfrm>
                <a:off x="6447500" y="3136813"/>
                <a:ext cx="1934700" cy="6108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 </a:t>
                </a:r>
                <a:r>
                  <a:rPr lang="en" sz="1500">
                    <a:solidFill>
                      <a:schemeClr val="lt1"/>
                    </a:solidFill>
                    <a:latin typeface="Roboto"/>
                    <a:ea typeface="Roboto"/>
                    <a:cs typeface="Roboto"/>
                    <a:sym typeface="Roboto"/>
                  </a:rPr>
                  <a:t>Sites that have .edu and .gov</a:t>
                </a:r>
                <a:endParaRPr sz="1500">
                  <a:solidFill>
                    <a:schemeClr val="lt1"/>
                  </a:solidFill>
                  <a:latin typeface="Roboto"/>
                  <a:ea typeface="Roboto"/>
                  <a:cs typeface="Roboto"/>
                  <a:sym typeface="Roboto"/>
                </a:endParaRPr>
              </a:p>
            </p:txBody>
          </p:sp>
          <p:sp>
            <p:nvSpPr>
              <p:cNvPr id="239" name="Google Shape;239;p14"/>
              <p:cNvSpPr/>
              <p:nvPr/>
            </p:nvSpPr>
            <p:spPr>
              <a:xfrm>
                <a:off x="6447500" y="3852650"/>
                <a:ext cx="1934700" cy="6108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Sites with academic papers like Google Sources and JSTOR</a:t>
                </a:r>
                <a:endParaRPr sz="1200">
                  <a:solidFill>
                    <a:schemeClr val="lt1"/>
                  </a:solidFill>
                  <a:latin typeface="Roboto"/>
                  <a:ea typeface="Roboto"/>
                  <a:cs typeface="Roboto"/>
                  <a:sym typeface="Roboto"/>
                </a:endParaRPr>
              </a:p>
            </p:txBody>
          </p:sp>
          <p:cxnSp>
            <p:nvCxnSpPr>
              <p:cNvPr id="240" name="Google Shape;240;p14"/>
              <p:cNvCxnSpPr>
                <a:stCxn id="236" idx="2"/>
                <a:endCxn id="238" idx="0"/>
              </p:cNvCxnSpPr>
              <p:nvPr/>
            </p:nvCxnSpPr>
            <p:spPr>
              <a:xfrm>
                <a:off x="7414800" y="3031775"/>
                <a:ext cx="0" cy="10500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14"/>
              <p:cNvCxnSpPr>
                <a:stCxn id="238" idx="2"/>
                <a:endCxn id="239" idx="0"/>
              </p:cNvCxnSpPr>
              <p:nvPr/>
            </p:nvCxnSpPr>
            <p:spPr>
              <a:xfrm>
                <a:off x="7414850" y="3747613"/>
                <a:ext cx="0" cy="105000"/>
              </a:xfrm>
              <a:prstGeom prst="straightConnector1">
                <a:avLst/>
              </a:prstGeom>
              <a:noFill/>
              <a:ln cap="flat" cmpd="sng" w="9525">
                <a:solidFill>
                  <a:schemeClr val="dk1"/>
                </a:solidFill>
                <a:prstDash val="solid"/>
                <a:round/>
                <a:headEnd len="med" w="med" type="none"/>
                <a:tailEnd len="med" w="med" type="none"/>
              </a:ln>
            </p:spPr>
          </p:cxnSp>
        </p:grpSp>
      </p:grpSp>
      <p:grpSp>
        <p:nvGrpSpPr>
          <p:cNvPr id="242" name="Google Shape;242;p14"/>
          <p:cNvGrpSpPr/>
          <p:nvPr/>
        </p:nvGrpSpPr>
        <p:grpSpPr>
          <a:xfrm>
            <a:off x="3853639" y="1768987"/>
            <a:ext cx="1436718" cy="3248863"/>
            <a:chOff x="3853652" y="1418037"/>
            <a:chExt cx="1436718" cy="3248863"/>
          </a:xfrm>
        </p:grpSpPr>
        <p:sp>
          <p:nvSpPr>
            <p:cNvPr id="243" name="Google Shape;243;p14"/>
            <p:cNvSpPr/>
            <p:nvPr/>
          </p:nvSpPr>
          <p:spPr>
            <a:xfrm>
              <a:off x="3853652" y="4462825"/>
              <a:ext cx="1436718" cy="204074"/>
            </a:xfrm>
            <a:custGeom>
              <a:rect b="b" l="l" r="r" t="t"/>
              <a:pathLst>
                <a:path extrusionOk="0" h="960" w="41285">
                  <a:moveTo>
                    <a:pt x="41284" y="480"/>
                  </a:moveTo>
                  <a:cubicBezTo>
                    <a:pt x="41284" y="743"/>
                    <a:pt x="32040" y="959"/>
                    <a:pt x="20640" y="959"/>
                  </a:cubicBezTo>
                  <a:cubicBezTo>
                    <a:pt x="9241" y="959"/>
                    <a:pt x="0" y="743"/>
                    <a:pt x="0" y="480"/>
                  </a:cubicBezTo>
                  <a:cubicBezTo>
                    <a:pt x="0" y="217"/>
                    <a:pt x="9241" y="1"/>
                    <a:pt x="20640" y="1"/>
                  </a:cubicBezTo>
                  <a:cubicBezTo>
                    <a:pt x="32040" y="1"/>
                    <a:pt x="41284" y="217"/>
                    <a:pt x="41284" y="4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4"/>
            <p:cNvGrpSpPr/>
            <p:nvPr/>
          </p:nvGrpSpPr>
          <p:grpSpPr>
            <a:xfrm>
              <a:off x="4179850" y="1418037"/>
              <a:ext cx="784264" cy="3171973"/>
              <a:chOff x="4214050" y="1418037"/>
              <a:chExt cx="784264" cy="3171973"/>
            </a:xfrm>
          </p:grpSpPr>
          <p:sp>
            <p:nvSpPr>
              <p:cNvPr id="245" name="Google Shape;245;p14"/>
              <p:cNvSpPr/>
              <p:nvPr/>
            </p:nvSpPr>
            <p:spPr>
              <a:xfrm>
                <a:off x="4371031" y="1583838"/>
                <a:ext cx="447393" cy="610727"/>
              </a:xfrm>
              <a:custGeom>
                <a:rect b="b" l="l" r="r" t="t"/>
                <a:pathLst>
                  <a:path extrusionOk="0" h="10664" w="7812">
                    <a:moveTo>
                      <a:pt x="816" y="1"/>
                    </a:moveTo>
                    <a:cubicBezTo>
                      <a:pt x="502" y="816"/>
                      <a:pt x="248" y="1733"/>
                      <a:pt x="142" y="2711"/>
                    </a:cubicBezTo>
                    <a:cubicBezTo>
                      <a:pt x="36" y="3724"/>
                      <a:pt x="86" y="4808"/>
                      <a:pt x="360" y="5730"/>
                    </a:cubicBezTo>
                    <a:cubicBezTo>
                      <a:pt x="492" y="6166"/>
                      <a:pt x="669" y="6576"/>
                      <a:pt x="709" y="7093"/>
                    </a:cubicBezTo>
                    <a:cubicBezTo>
                      <a:pt x="770" y="7873"/>
                      <a:pt x="446" y="8764"/>
                      <a:pt x="0" y="9007"/>
                    </a:cubicBezTo>
                    <a:cubicBezTo>
                      <a:pt x="49" y="9015"/>
                      <a:pt x="99" y="9019"/>
                      <a:pt x="148" y="9019"/>
                    </a:cubicBezTo>
                    <a:cubicBezTo>
                      <a:pt x="395" y="9019"/>
                      <a:pt x="645" y="8925"/>
                      <a:pt x="882" y="8739"/>
                    </a:cubicBezTo>
                    <a:lnTo>
                      <a:pt x="882" y="8739"/>
                    </a:lnTo>
                    <a:cubicBezTo>
                      <a:pt x="801" y="9073"/>
                      <a:pt x="821" y="9479"/>
                      <a:pt x="937" y="9757"/>
                    </a:cubicBezTo>
                    <a:cubicBezTo>
                      <a:pt x="1035" y="9989"/>
                      <a:pt x="1191" y="10123"/>
                      <a:pt x="1355" y="10123"/>
                    </a:cubicBezTo>
                    <a:cubicBezTo>
                      <a:pt x="1388" y="10123"/>
                      <a:pt x="1421" y="10118"/>
                      <a:pt x="1454" y="10107"/>
                    </a:cubicBezTo>
                    <a:cubicBezTo>
                      <a:pt x="1403" y="9767"/>
                      <a:pt x="1525" y="9382"/>
                      <a:pt x="1687" y="9180"/>
                    </a:cubicBezTo>
                    <a:cubicBezTo>
                      <a:pt x="1849" y="8977"/>
                      <a:pt x="2042" y="8911"/>
                      <a:pt x="2234" y="8850"/>
                    </a:cubicBezTo>
                    <a:lnTo>
                      <a:pt x="2234" y="8850"/>
                    </a:lnTo>
                    <a:cubicBezTo>
                      <a:pt x="2254" y="9413"/>
                      <a:pt x="2097" y="10010"/>
                      <a:pt x="1839" y="10360"/>
                    </a:cubicBezTo>
                    <a:cubicBezTo>
                      <a:pt x="1958" y="10440"/>
                      <a:pt x="2084" y="10478"/>
                      <a:pt x="2211" y="10478"/>
                    </a:cubicBezTo>
                    <a:cubicBezTo>
                      <a:pt x="2622" y="10478"/>
                      <a:pt x="3042" y="10078"/>
                      <a:pt x="3263" y="9423"/>
                    </a:cubicBezTo>
                    <a:cubicBezTo>
                      <a:pt x="3288" y="10036"/>
                      <a:pt x="3566" y="10583"/>
                      <a:pt x="3896" y="10659"/>
                    </a:cubicBezTo>
                    <a:cubicBezTo>
                      <a:pt x="3896" y="10664"/>
                      <a:pt x="3896" y="10664"/>
                      <a:pt x="3896" y="10664"/>
                    </a:cubicBezTo>
                    <a:lnTo>
                      <a:pt x="3916" y="10664"/>
                    </a:lnTo>
                    <a:cubicBezTo>
                      <a:pt x="3916" y="10664"/>
                      <a:pt x="3916" y="10664"/>
                      <a:pt x="3916" y="10659"/>
                    </a:cubicBezTo>
                    <a:cubicBezTo>
                      <a:pt x="4245" y="10583"/>
                      <a:pt x="4524" y="10036"/>
                      <a:pt x="4549" y="9423"/>
                    </a:cubicBezTo>
                    <a:cubicBezTo>
                      <a:pt x="4770" y="10078"/>
                      <a:pt x="5189" y="10478"/>
                      <a:pt x="5601" y="10478"/>
                    </a:cubicBezTo>
                    <a:cubicBezTo>
                      <a:pt x="5728" y="10478"/>
                      <a:pt x="5854" y="10440"/>
                      <a:pt x="5973" y="10360"/>
                    </a:cubicBezTo>
                    <a:cubicBezTo>
                      <a:pt x="5714" y="10010"/>
                      <a:pt x="5557" y="9413"/>
                      <a:pt x="5577" y="8850"/>
                    </a:cubicBezTo>
                    <a:lnTo>
                      <a:pt x="5577" y="8850"/>
                    </a:lnTo>
                    <a:cubicBezTo>
                      <a:pt x="5765" y="8911"/>
                      <a:pt x="5962" y="8977"/>
                      <a:pt x="6125" y="9180"/>
                    </a:cubicBezTo>
                    <a:cubicBezTo>
                      <a:pt x="6287" y="9382"/>
                      <a:pt x="6408" y="9767"/>
                      <a:pt x="6358" y="10107"/>
                    </a:cubicBezTo>
                    <a:cubicBezTo>
                      <a:pt x="6390" y="10118"/>
                      <a:pt x="6422" y="10123"/>
                      <a:pt x="6455" y="10123"/>
                    </a:cubicBezTo>
                    <a:cubicBezTo>
                      <a:pt x="6617" y="10123"/>
                      <a:pt x="6777" y="9989"/>
                      <a:pt x="6874" y="9757"/>
                    </a:cubicBezTo>
                    <a:cubicBezTo>
                      <a:pt x="6986" y="9479"/>
                      <a:pt x="7011" y="9073"/>
                      <a:pt x="6930" y="8739"/>
                    </a:cubicBezTo>
                    <a:lnTo>
                      <a:pt x="6930" y="8739"/>
                    </a:lnTo>
                    <a:cubicBezTo>
                      <a:pt x="7166" y="8925"/>
                      <a:pt x="7417" y="9019"/>
                      <a:pt x="7663" y="9019"/>
                    </a:cubicBezTo>
                    <a:cubicBezTo>
                      <a:pt x="7713" y="9019"/>
                      <a:pt x="7762" y="9015"/>
                      <a:pt x="7811" y="9007"/>
                    </a:cubicBezTo>
                    <a:cubicBezTo>
                      <a:pt x="7366" y="8764"/>
                      <a:pt x="7041" y="7873"/>
                      <a:pt x="7102" y="7093"/>
                    </a:cubicBezTo>
                    <a:cubicBezTo>
                      <a:pt x="7138" y="6576"/>
                      <a:pt x="7320" y="6166"/>
                      <a:pt x="7452" y="5730"/>
                    </a:cubicBezTo>
                    <a:cubicBezTo>
                      <a:pt x="7725" y="4808"/>
                      <a:pt x="7776" y="3724"/>
                      <a:pt x="7670" y="2711"/>
                    </a:cubicBezTo>
                    <a:cubicBezTo>
                      <a:pt x="7563" y="1733"/>
                      <a:pt x="7310" y="816"/>
                      <a:pt x="6996" y="1"/>
                    </a:cubicBezTo>
                    <a:lnTo>
                      <a:pt x="3906" y="295"/>
                    </a:lnTo>
                    <a:lnTo>
                      <a:pt x="816" y="1"/>
                    </a:lnTo>
                    <a:close/>
                  </a:path>
                </a:pathLst>
              </a:custGeom>
              <a:solidFill>
                <a:srgbClr val="070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222183" y="2832527"/>
                <a:ext cx="369392" cy="1548008"/>
              </a:xfrm>
              <a:custGeom>
                <a:rect b="b" l="l" r="r" t="t"/>
                <a:pathLst>
                  <a:path extrusionOk="0" h="27030" w="6450">
                    <a:moveTo>
                      <a:pt x="1227" y="0"/>
                    </a:moveTo>
                    <a:cubicBezTo>
                      <a:pt x="1" y="2578"/>
                      <a:pt x="300" y="4969"/>
                      <a:pt x="1242" y="8384"/>
                    </a:cubicBezTo>
                    <a:cubicBezTo>
                      <a:pt x="1434" y="9088"/>
                      <a:pt x="1596" y="9802"/>
                      <a:pt x="1718" y="10521"/>
                    </a:cubicBezTo>
                    <a:lnTo>
                      <a:pt x="2148" y="13029"/>
                    </a:lnTo>
                    <a:cubicBezTo>
                      <a:pt x="2189" y="13292"/>
                      <a:pt x="2204" y="13556"/>
                      <a:pt x="2189" y="13819"/>
                    </a:cubicBezTo>
                    <a:lnTo>
                      <a:pt x="2093" y="15551"/>
                    </a:lnTo>
                    <a:cubicBezTo>
                      <a:pt x="1946" y="18545"/>
                      <a:pt x="2630" y="21817"/>
                      <a:pt x="4013" y="25318"/>
                    </a:cubicBezTo>
                    <a:lnTo>
                      <a:pt x="3952" y="26908"/>
                    </a:lnTo>
                    <a:lnTo>
                      <a:pt x="6231" y="27030"/>
                    </a:lnTo>
                    <a:lnTo>
                      <a:pt x="6231" y="27030"/>
                    </a:lnTo>
                    <a:lnTo>
                      <a:pt x="5629" y="24598"/>
                    </a:lnTo>
                    <a:lnTo>
                      <a:pt x="5608" y="23261"/>
                    </a:lnTo>
                    <a:lnTo>
                      <a:pt x="5482" y="15460"/>
                    </a:lnTo>
                    <a:cubicBezTo>
                      <a:pt x="6039" y="12076"/>
                      <a:pt x="6292" y="8308"/>
                      <a:pt x="6317" y="4255"/>
                    </a:cubicBezTo>
                    <a:lnTo>
                      <a:pt x="6348" y="3207"/>
                    </a:lnTo>
                    <a:lnTo>
                      <a:pt x="6449" y="0"/>
                    </a:lnTo>
                    <a:close/>
                  </a:path>
                </a:pathLst>
              </a:custGeom>
              <a:solidFill>
                <a:srgbClr val="1A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403503" y="4306294"/>
                <a:ext cx="206057" cy="283716"/>
              </a:xfrm>
              <a:custGeom>
                <a:rect b="b" l="l" r="r" t="t"/>
                <a:pathLst>
                  <a:path extrusionOk="0" h="4954" w="3598">
                    <a:moveTo>
                      <a:pt x="1829" y="1"/>
                    </a:moveTo>
                    <a:cubicBezTo>
                      <a:pt x="1308" y="1"/>
                      <a:pt x="816" y="396"/>
                      <a:pt x="786" y="1175"/>
                    </a:cubicBezTo>
                    <a:cubicBezTo>
                      <a:pt x="1" y="3475"/>
                      <a:pt x="112" y="4382"/>
                      <a:pt x="112" y="4382"/>
                    </a:cubicBezTo>
                    <a:cubicBezTo>
                      <a:pt x="226" y="4842"/>
                      <a:pt x="957" y="4954"/>
                      <a:pt x="1641" y="4954"/>
                    </a:cubicBezTo>
                    <a:cubicBezTo>
                      <a:pt x="2290" y="4954"/>
                      <a:pt x="2898" y="4853"/>
                      <a:pt x="2898" y="4853"/>
                    </a:cubicBezTo>
                    <a:cubicBezTo>
                      <a:pt x="3597" y="4676"/>
                      <a:pt x="3283" y="2832"/>
                      <a:pt x="3283" y="2832"/>
                    </a:cubicBezTo>
                    <a:lnTo>
                      <a:pt x="3065" y="1297"/>
                    </a:lnTo>
                    <a:cubicBezTo>
                      <a:pt x="2946" y="429"/>
                      <a:pt x="2372" y="1"/>
                      <a:pt x="1829" y="1"/>
                    </a:cubicBezTo>
                    <a:close/>
                  </a:path>
                </a:pathLst>
              </a:custGeom>
              <a:solidFill>
                <a:srgbClr val="85C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4566555" y="2827888"/>
                <a:ext cx="374030" cy="1552647"/>
              </a:xfrm>
              <a:custGeom>
                <a:rect b="b" l="l" r="r" t="t"/>
                <a:pathLst>
                  <a:path extrusionOk="0" h="27111" w="6531">
                    <a:moveTo>
                      <a:pt x="0" y="0"/>
                    </a:moveTo>
                    <a:lnTo>
                      <a:pt x="269" y="4270"/>
                    </a:lnTo>
                    <a:cubicBezTo>
                      <a:pt x="426" y="8338"/>
                      <a:pt x="806" y="12112"/>
                      <a:pt x="1475" y="15511"/>
                    </a:cubicBezTo>
                    <a:lnTo>
                      <a:pt x="1627" y="24674"/>
                    </a:lnTo>
                    <a:lnTo>
                      <a:pt x="1105" y="27111"/>
                    </a:lnTo>
                    <a:lnTo>
                      <a:pt x="3384" y="26989"/>
                    </a:lnTo>
                    <a:lnTo>
                      <a:pt x="3268" y="25394"/>
                    </a:lnTo>
                    <a:cubicBezTo>
                      <a:pt x="4534" y="21883"/>
                      <a:pt x="5107" y="18601"/>
                      <a:pt x="4863" y="15597"/>
                    </a:cubicBezTo>
                    <a:lnTo>
                      <a:pt x="4711" y="13864"/>
                    </a:lnTo>
                    <a:cubicBezTo>
                      <a:pt x="4686" y="13601"/>
                      <a:pt x="4691" y="13333"/>
                      <a:pt x="4727" y="13074"/>
                    </a:cubicBezTo>
                    <a:lnTo>
                      <a:pt x="5076" y="10552"/>
                    </a:lnTo>
                    <a:cubicBezTo>
                      <a:pt x="5172" y="9832"/>
                      <a:pt x="5309" y="9118"/>
                      <a:pt x="5481" y="8409"/>
                    </a:cubicBezTo>
                    <a:cubicBezTo>
                      <a:pt x="6312" y="4990"/>
                      <a:pt x="6530" y="2594"/>
                      <a:pt x="5223" y="0"/>
                    </a:cubicBezTo>
                    <a:close/>
                  </a:path>
                </a:pathLst>
              </a:custGeom>
              <a:solidFill>
                <a:srgbClr val="1A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599314" y="4306294"/>
                <a:ext cx="206057" cy="283716"/>
              </a:xfrm>
              <a:custGeom>
                <a:rect b="b" l="l" r="r" t="t"/>
                <a:pathLst>
                  <a:path extrusionOk="0" h="4954" w="3598">
                    <a:moveTo>
                      <a:pt x="1769" y="1"/>
                    </a:moveTo>
                    <a:cubicBezTo>
                      <a:pt x="1226" y="1"/>
                      <a:pt x="652" y="429"/>
                      <a:pt x="533" y="1297"/>
                    </a:cubicBezTo>
                    <a:lnTo>
                      <a:pt x="315" y="2832"/>
                    </a:lnTo>
                    <a:cubicBezTo>
                      <a:pt x="315" y="2832"/>
                      <a:pt x="1" y="4676"/>
                      <a:pt x="700" y="4853"/>
                    </a:cubicBezTo>
                    <a:cubicBezTo>
                      <a:pt x="700" y="4853"/>
                      <a:pt x="1308" y="4954"/>
                      <a:pt x="1957" y="4954"/>
                    </a:cubicBezTo>
                    <a:cubicBezTo>
                      <a:pt x="2641" y="4954"/>
                      <a:pt x="3372" y="4842"/>
                      <a:pt x="3486" y="4382"/>
                    </a:cubicBezTo>
                    <a:cubicBezTo>
                      <a:pt x="3486" y="4382"/>
                      <a:pt x="3597" y="3475"/>
                      <a:pt x="2812" y="1175"/>
                    </a:cubicBezTo>
                    <a:cubicBezTo>
                      <a:pt x="2783" y="396"/>
                      <a:pt x="2291" y="1"/>
                      <a:pt x="1769" y="1"/>
                    </a:cubicBezTo>
                    <a:close/>
                  </a:path>
                </a:pathLst>
              </a:custGeom>
              <a:solidFill>
                <a:srgbClr val="85C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4214050" y="1956102"/>
                <a:ext cx="168603" cy="567202"/>
              </a:xfrm>
              <a:custGeom>
                <a:rect b="b" l="l" r="r" t="t"/>
                <a:pathLst>
                  <a:path extrusionOk="0" h="9904" w="2944">
                    <a:moveTo>
                      <a:pt x="2807" y="0"/>
                    </a:moveTo>
                    <a:cubicBezTo>
                      <a:pt x="2807" y="0"/>
                      <a:pt x="1277" y="365"/>
                      <a:pt x="1065" y="1312"/>
                    </a:cubicBezTo>
                    <a:cubicBezTo>
                      <a:pt x="1065" y="1312"/>
                      <a:pt x="1" y="7847"/>
                      <a:pt x="832" y="9903"/>
                    </a:cubicBezTo>
                    <a:lnTo>
                      <a:pt x="1784" y="9133"/>
                    </a:lnTo>
                    <a:lnTo>
                      <a:pt x="2812" y="8297"/>
                    </a:lnTo>
                    <a:lnTo>
                      <a:pt x="2903" y="3819"/>
                    </a:lnTo>
                    <a:cubicBezTo>
                      <a:pt x="2903" y="3819"/>
                      <a:pt x="2939" y="3044"/>
                      <a:pt x="2939" y="2178"/>
                    </a:cubicBezTo>
                    <a:cubicBezTo>
                      <a:pt x="2944" y="1347"/>
                      <a:pt x="2919" y="436"/>
                      <a:pt x="2807" y="0"/>
                    </a:cubicBezTo>
                    <a:close/>
                  </a:path>
                </a:pathLst>
              </a:custGeom>
              <a:solidFill>
                <a:srgbClr val="90D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4830575" y="1978438"/>
                <a:ext cx="143633" cy="527170"/>
              </a:xfrm>
              <a:custGeom>
                <a:rect b="b" l="l" r="r" t="t"/>
                <a:pathLst>
                  <a:path extrusionOk="0" h="9205" w="2508">
                    <a:moveTo>
                      <a:pt x="669" y="0"/>
                    </a:moveTo>
                    <a:cubicBezTo>
                      <a:pt x="492" y="339"/>
                      <a:pt x="365" y="1120"/>
                      <a:pt x="269" y="2082"/>
                    </a:cubicBezTo>
                    <a:cubicBezTo>
                      <a:pt x="10" y="4711"/>
                      <a:pt x="0" y="8839"/>
                      <a:pt x="0" y="8839"/>
                    </a:cubicBezTo>
                    <a:lnTo>
                      <a:pt x="1520" y="9057"/>
                    </a:lnTo>
                    <a:lnTo>
                      <a:pt x="2508" y="9204"/>
                    </a:lnTo>
                    <a:lnTo>
                      <a:pt x="2118" y="2624"/>
                    </a:lnTo>
                    <a:cubicBezTo>
                      <a:pt x="1880" y="345"/>
                      <a:pt x="669" y="0"/>
                      <a:pt x="669" y="0"/>
                    </a:cubicBezTo>
                    <a:close/>
                  </a:path>
                </a:pathLst>
              </a:custGeom>
              <a:solidFill>
                <a:srgbClr val="90D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4266282" y="1929700"/>
                <a:ext cx="657460" cy="957669"/>
              </a:xfrm>
              <a:custGeom>
                <a:rect b="b" l="l" r="r" t="t"/>
                <a:pathLst>
                  <a:path extrusionOk="0" h="16722" w="11480">
                    <a:moveTo>
                      <a:pt x="6996" y="0"/>
                    </a:moveTo>
                    <a:lnTo>
                      <a:pt x="5071" y="35"/>
                    </a:lnTo>
                    <a:lnTo>
                      <a:pt x="4524" y="106"/>
                    </a:lnTo>
                    <a:lnTo>
                      <a:pt x="1895" y="461"/>
                    </a:lnTo>
                    <a:lnTo>
                      <a:pt x="1991" y="4280"/>
                    </a:lnTo>
                    <a:cubicBezTo>
                      <a:pt x="1991" y="4280"/>
                      <a:pt x="826" y="5922"/>
                      <a:pt x="1900" y="7614"/>
                    </a:cubicBezTo>
                    <a:cubicBezTo>
                      <a:pt x="1900" y="7614"/>
                      <a:pt x="2042" y="10263"/>
                      <a:pt x="1318" y="12446"/>
                    </a:cubicBezTo>
                    <a:cubicBezTo>
                      <a:pt x="1232" y="12715"/>
                      <a:pt x="1130" y="12973"/>
                      <a:pt x="1014" y="13221"/>
                    </a:cubicBezTo>
                    <a:cubicBezTo>
                      <a:pt x="1014" y="13221"/>
                      <a:pt x="938" y="13348"/>
                      <a:pt x="831" y="13561"/>
                    </a:cubicBezTo>
                    <a:cubicBezTo>
                      <a:pt x="543" y="14138"/>
                      <a:pt x="1" y="15384"/>
                      <a:pt x="56" y="16478"/>
                    </a:cubicBezTo>
                    <a:cubicBezTo>
                      <a:pt x="61" y="16554"/>
                      <a:pt x="114" y="16616"/>
                      <a:pt x="179" y="16616"/>
                    </a:cubicBezTo>
                    <a:cubicBezTo>
                      <a:pt x="183" y="16616"/>
                      <a:pt x="188" y="16616"/>
                      <a:pt x="193" y="16615"/>
                    </a:cubicBezTo>
                    <a:cubicBezTo>
                      <a:pt x="792" y="16540"/>
                      <a:pt x="3443" y="16233"/>
                      <a:pt x="6189" y="16233"/>
                    </a:cubicBezTo>
                    <a:cubicBezTo>
                      <a:pt x="7900" y="16233"/>
                      <a:pt x="9647" y="16352"/>
                      <a:pt x="10957" y="16721"/>
                    </a:cubicBezTo>
                    <a:lnTo>
                      <a:pt x="11190" y="16656"/>
                    </a:lnTo>
                    <a:cubicBezTo>
                      <a:pt x="11388" y="16600"/>
                      <a:pt x="11479" y="16336"/>
                      <a:pt x="11378" y="16119"/>
                    </a:cubicBezTo>
                    <a:lnTo>
                      <a:pt x="10871" y="15040"/>
                    </a:lnTo>
                    <a:cubicBezTo>
                      <a:pt x="10846" y="14984"/>
                      <a:pt x="10826" y="14923"/>
                      <a:pt x="10811" y="14862"/>
                    </a:cubicBezTo>
                    <a:cubicBezTo>
                      <a:pt x="10770" y="14710"/>
                      <a:pt x="10765" y="14548"/>
                      <a:pt x="10806" y="14391"/>
                    </a:cubicBezTo>
                    <a:lnTo>
                      <a:pt x="10816" y="14351"/>
                    </a:lnTo>
                    <a:lnTo>
                      <a:pt x="10866" y="14158"/>
                    </a:lnTo>
                    <a:cubicBezTo>
                      <a:pt x="10932" y="13885"/>
                      <a:pt x="10871" y="13586"/>
                      <a:pt x="10699" y="13363"/>
                    </a:cubicBezTo>
                    <a:lnTo>
                      <a:pt x="10684" y="13338"/>
                    </a:lnTo>
                    <a:cubicBezTo>
                      <a:pt x="10567" y="13186"/>
                      <a:pt x="10502" y="12998"/>
                      <a:pt x="10497" y="12811"/>
                    </a:cubicBezTo>
                    <a:cubicBezTo>
                      <a:pt x="10491" y="12730"/>
                      <a:pt x="10502" y="12649"/>
                      <a:pt x="10522" y="12568"/>
                    </a:cubicBezTo>
                    <a:lnTo>
                      <a:pt x="10547" y="12456"/>
                    </a:lnTo>
                    <a:lnTo>
                      <a:pt x="10613" y="12183"/>
                    </a:lnTo>
                    <a:cubicBezTo>
                      <a:pt x="10659" y="11980"/>
                      <a:pt x="10633" y="11757"/>
                      <a:pt x="10542" y="11570"/>
                    </a:cubicBezTo>
                    <a:cubicBezTo>
                      <a:pt x="10203" y="10886"/>
                      <a:pt x="9443" y="9133"/>
                      <a:pt x="9792" y="7725"/>
                    </a:cubicBezTo>
                    <a:cubicBezTo>
                      <a:pt x="9792" y="7725"/>
                      <a:pt x="11074" y="6793"/>
                      <a:pt x="10096" y="4336"/>
                    </a:cubicBezTo>
                    <a:lnTo>
                      <a:pt x="10522" y="851"/>
                    </a:lnTo>
                    <a:lnTo>
                      <a:pt x="7771" y="187"/>
                    </a:lnTo>
                    <a:lnTo>
                      <a:pt x="6996" y="0"/>
                    </a:lnTo>
                    <a:close/>
                  </a:path>
                </a:pathLst>
              </a:custGeom>
              <a:solidFill>
                <a:srgbClr val="90D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4527970" y="2077346"/>
                <a:ext cx="133496" cy="258230"/>
              </a:xfrm>
              <a:custGeom>
                <a:rect b="b" l="l" r="r" t="t"/>
                <a:pathLst>
                  <a:path extrusionOk="0" h="4509" w="2331">
                    <a:moveTo>
                      <a:pt x="198" y="0"/>
                    </a:moveTo>
                    <a:cubicBezTo>
                      <a:pt x="87" y="0"/>
                      <a:pt x="0" y="92"/>
                      <a:pt x="0" y="203"/>
                    </a:cubicBezTo>
                    <a:lnTo>
                      <a:pt x="0" y="4306"/>
                    </a:lnTo>
                    <a:cubicBezTo>
                      <a:pt x="0" y="4418"/>
                      <a:pt x="87" y="4509"/>
                      <a:pt x="198" y="4509"/>
                    </a:cubicBezTo>
                    <a:lnTo>
                      <a:pt x="2133" y="4509"/>
                    </a:lnTo>
                    <a:cubicBezTo>
                      <a:pt x="2239" y="4509"/>
                      <a:pt x="2331" y="4418"/>
                      <a:pt x="2331" y="4306"/>
                    </a:cubicBezTo>
                    <a:lnTo>
                      <a:pt x="2331" y="203"/>
                    </a:lnTo>
                    <a:cubicBezTo>
                      <a:pt x="2331" y="92"/>
                      <a:pt x="2239" y="0"/>
                      <a:pt x="2133" y="0"/>
                    </a:cubicBezTo>
                    <a:close/>
                  </a:path>
                </a:pathLst>
              </a:custGeom>
              <a:solidFill>
                <a:srgbClr val="070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527970" y="2091549"/>
                <a:ext cx="133496" cy="244027"/>
              </a:xfrm>
              <a:custGeom>
                <a:rect b="b" l="l" r="r" t="t"/>
                <a:pathLst>
                  <a:path extrusionOk="0" h="4261" w="2331">
                    <a:moveTo>
                      <a:pt x="193" y="1"/>
                    </a:moveTo>
                    <a:cubicBezTo>
                      <a:pt x="87" y="1"/>
                      <a:pt x="0" y="92"/>
                      <a:pt x="0" y="198"/>
                    </a:cubicBezTo>
                    <a:lnTo>
                      <a:pt x="0" y="4068"/>
                    </a:lnTo>
                    <a:cubicBezTo>
                      <a:pt x="0" y="4175"/>
                      <a:pt x="87" y="4261"/>
                      <a:pt x="193" y="4261"/>
                    </a:cubicBezTo>
                    <a:lnTo>
                      <a:pt x="2138" y="4261"/>
                    </a:lnTo>
                    <a:cubicBezTo>
                      <a:pt x="2245" y="4261"/>
                      <a:pt x="2331" y="4175"/>
                      <a:pt x="2331" y="4068"/>
                    </a:cubicBezTo>
                    <a:lnTo>
                      <a:pt x="2331" y="198"/>
                    </a:lnTo>
                    <a:cubicBezTo>
                      <a:pt x="2331" y="92"/>
                      <a:pt x="2245" y="1"/>
                      <a:pt x="2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4628940" y="2107814"/>
                <a:ext cx="20044" cy="19758"/>
              </a:xfrm>
              <a:custGeom>
                <a:rect b="b" l="l" r="r" t="t"/>
                <a:pathLst>
                  <a:path extrusionOk="0" h="345" w="350">
                    <a:moveTo>
                      <a:pt x="173" y="0"/>
                    </a:moveTo>
                    <a:cubicBezTo>
                      <a:pt x="76" y="0"/>
                      <a:pt x="0" y="76"/>
                      <a:pt x="0" y="173"/>
                    </a:cubicBezTo>
                    <a:cubicBezTo>
                      <a:pt x="0" y="269"/>
                      <a:pt x="76" y="345"/>
                      <a:pt x="173" y="345"/>
                    </a:cubicBezTo>
                    <a:cubicBezTo>
                      <a:pt x="269" y="345"/>
                      <a:pt x="350" y="269"/>
                      <a:pt x="350" y="173"/>
                    </a:cubicBezTo>
                    <a:cubicBezTo>
                      <a:pt x="350" y="76"/>
                      <a:pt x="269"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4628940" y="2134503"/>
                <a:ext cx="20044" cy="20044"/>
              </a:xfrm>
              <a:custGeom>
                <a:rect b="b" l="l" r="r" t="t"/>
                <a:pathLst>
                  <a:path extrusionOk="0" h="350" w="350">
                    <a:moveTo>
                      <a:pt x="173" y="0"/>
                    </a:moveTo>
                    <a:cubicBezTo>
                      <a:pt x="76" y="0"/>
                      <a:pt x="0" y="81"/>
                      <a:pt x="0" y="178"/>
                    </a:cubicBezTo>
                    <a:cubicBezTo>
                      <a:pt x="0" y="274"/>
                      <a:pt x="76" y="350"/>
                      <a:pt x="173" y="350"/>
                    </a:cubicBezTo>
                    <a:cubicBezTo>
                      <a:pt x="269" y="350"/>
                      <a:pt x="350" y="274"/>
                      <a:pt x="350" y="178"/>
                    </a:cubicBezTo>
                    <a:cubicBezTo>
                      <a:pt x="350" y="81"/>
                      <a:pt x="269"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4605728" y="2195096"/>
                <a:ext cx="392586" cy="429926"/>
              </a:xfrm>
              <a:custGeom>
                <a:rect b="b" l="l" r="r" t="t"/>
                <a:pathLst>
                  <a:path extrusionOk="0" h="7507" w="6855">
                    <a:moveTo>
                      <a:pt x="1307" y="1"/>
                    </a:moveTo>
                    <a:cubicBezTo>
                      <a:pt x="886" y="1"/>
                      <a:pt x="902" y="178"/>
                      <a:pt x="902" y="178"/>
                    </a:cubicBezTo>
                    <a:cubicBezTo>
                      <a:pt x="816" y="482"/>
                      <a:pt x="1910" y="634"/>
                      <a:pt x="1910" y="634"/>
                    </a:cubicBezTo>
                    <a:lnTo>
                      <a:pt x="2614" y="994"/>
                    </a:lnTo>
                    <a:lnTo>
                      <a:pt x="2447" y="1050"/>
                    </a:lnTo>
                    <a:lnTo>
                      <a:pt x="943" y="578"/>
                    </a:lnTo>
                    <a:cubicBezTo>
                      <a:pt x="686" y="525"/>
                      <a:pt x="500" y="505"/>
                      <a:pt x="366" y="505"/>
                    </a:cubicBezTo>
                    <a:cubicBezTo>
                      <a:pt x="8" y="505"/>
                      <a:pt x="16" y="644"/>
                      <a:pt x="16" y="644"/>
                    </a:cubicBezTo>
                    <a:cubicBezTo>
                      <a:pt x="0" y="963"/>
                      <a:pt x="958" y="1060"/>
                      <a:pt x="958" y="1060"/>
                    </a:cubicBezTo>
                    <a:lnTo>
                      <a:pt x="2077" y="1546"/>
                    </a:lnTo>
                    <a:lnTo>
                      <a:pt x="2103" y="1698"/>
                    </a:lnTo>
                    <a:cubicBezTo>
                      <a:pt x="1165" y="1398"/>
                      <a:pt x="648" y="1305"/>
                      <a:pt x="364" y="1305"/>
                    </a:cubicBezTo>
                    <a:cubicBezTo>
                      <a:pt x="299" y="1305"/>
                      <a:pt x="246" y="1310"/>
                      <a:pt x="203" y="1318"/>
                    </a:cubicBezTo>
                    <a:cubicBezTo>
                      <a:pt x="71" y="1343"/>
                      <a:pt x="61" y="1521"/>
                      <a:pt x="188" y="1566"/>
                    </a:cubicBezTo>
                    <a:lnTo>
                      <a:pt x="1981" y="2164"/>
                    </a:lnTo>
                    <a:lnTo>
                      <a:pt x="1799" y="2194"/>
                    </a:lnTo>
                    <a:cubicBezTo>
                      <a:pt x="1186" y="1999"/>
                      <a:pt x="632" y="1836"/>
                      <a:pt x="364" y="1836"/>
                    </a:cubicBezTo>
                    <a:cubicBezTo>
                      <a:pt x="201" y="1836"/>
                      <a:pt x="143" y="1896"/>
                      <a:pt x="238" y="2042"/>
                    </a:cubicBezTo>
                    <a:lnTo>
                      <a:pt x="1647" y="2579"/>
                    </a:lnTo>
                    <a:cubicBezTo>
                      <a:pt x="1789" y="2777"/>
                      <a:pt x="1996" y="2904"/>
                      <a:pt x="2234" y="2944"/>
                    </a:cubicBezTo>
                    <a:cubicBezTo>
                      <a:pt x="2437" y="2980"/>
                      <a:pt x="2670" y="3005"/>
                      <a:pt x="2781" y="3015"/>
                    </a:cubicBezTo>
                    <a:cubicBezTo>
                      <a:pt x="2822" y="3020"/>
                      <a:pt x="2852" y="3025"/>
                      <a:pt x="2852" y="3025"/>
                    </a:cubicBezTo>
                    <a:cubicBezTo>
                      <a:pt x="3511" y="4418"/>
                      <a:pt x="3896" y="5502"/>
                      <a:pt x="4347" y="6186"/>
                    </a:cubicBezTo>
                    <a:cubicBezTo>
                      <a:pt x="4782" y="6840"/>
                      <a:pt x="5152" y="7199"/>
                      <a:pt x="5390" y="7387"/>
                    </a:cubicBezTo>
                    <a:cubicBezTo>
                      <a:pt x="5491" y="7464"/>
                      <a:pt x="5613" y="7506"/>
                      <a:pt x="5736" y="7506"/>
                    </a:cubicBezTo>
                    <a:cubicBezTo>
                      <a:pt x="5828" y="7506"/>
                      <a:pt x="5920" y="7482"/>
                      <a:pt x="6003" y="7432"/>
                    </a:cubicBezTo>
                    <a:cubicBezTo>
                      <a:pt x="6763" y="6986"/>
                      <a:pt x="6829" y="5857"/>
                      <a:pt x="6829" y="5857"/>
                    </a:cubicBezTo>
                    <a:cubicBezTo>
                      <a:pt x="6854" y="5624"/>
                      <a:pt x="6824" y="5391"/>
                      <a:pt x="6753" y="5173"/>
                    </a:cubicBezTo>
                    <a:cubicBezTo>
                      <a:pt x="6601" y="4732"/>
                      <a:pt x="6272" y="4347"/>
                      <a:pt x="5871" y="4104"/>
                    </a:cubicBezTo>
                    <a:cubicBezTo>
                      <a:pt x="5522" y="3891"/>
                      <a:pt x="5208" y="3623"/>
                      <a:pt x="4980" y="3284"/>
                    </a:cubicBezTo>
                    <a:lnTo>
                      <a:pt x="3926" y="1739"/>
                    </a:lnTo>
                    <a:cubicBezTo>
                      <a:pt x="3774" y="1202"/>
                      <a:pt x="3425" y="771"/>
                      <a:pt x="3207" y="543"/>
                    </a:cubicBezTo>
                    <a:cubicBezTo>
                      <a:pt x="3095" y="421"/>
                      <a:pt x="2949" y="340"/>
                      <a:pt x="2791" y="300"/>
                    </a:cubicBezTo>
                    <a:lnTo>
                      <a:pt x="1981" y="92"/>
                    </a:lnTo>
                    <a:cubicBezTo>
                      <a:pt x="1681" y="25"/>
                      <a:pt x="1464" y="1"/>
                      <a:pt x="1307" y="1"/>
                    </a:cubicBezTo>
                    <a:close/>
                  </a:path>
                </a:pathLst>
              </a:custGeom>
              <a:solidFill>
                <a:srgbClr val="FA8D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4227681" y="2157698"/>
                <a:ext cx="386515" cy="440005"/>
              </a:xfrm>
              <a:custGeom>
                <a:rect b="b" l="l" r="r" t="t"/>
                <a:pathLst>
                  <a:path extrusionOk="0" h="7683" w="6749">
                    <a:moveTo>
                      <a:pt x="5558" y="1"/>
                    </a:moveTo>
                    <a:lnTo>
                      <a:pt x="5558" y="1"/>
                    </a:lnTo>
                    <a:cubicBezTo>
                      <a:pt x="4909" y="82"/>
                      <a:pt x="4069" y="391"/>
                      <a:pt x="3618" y="573"/>
                    </a:cubicBezTo>
                    <a:cubicBezTo>
                      <a:pt x="3395" y="659"/>
                      <a:pt x="3182" y="776"/>
                      <a:pt x="2990" y="912"/>
                    </a:cubicBezTo>
                    <a:cubicBezTo>
                      <a:pt x="2605" y="1191"/>
                      <a:pt x="2336" y="1465"/>
                      <a:pt x="1971" y="2062"/>
                    </a:cubicBezTo>
                    <a:lnTo>
                      <a:pt x="183" y="5426"/>
                    </a:lnTo>
                    <a:cubicBezTo>
                      <a:pt x="52" y="5669"/>
                      <a:pt x="1" y="5948"/>
                      <a:pt x="36" y="6221"/>
                    </a:cubicBezTo>
                    <a:cubicBezTo>
                      <a:pt x="102" y="6809"/>
                      <a:pt x="264" y="7072"/>
                      <a:pt x="442" y="7249"/>
                    </a:cubicBezTo>
                    <a:cubicBezTo>
                      <a:pt x="553" y="7361"/>
                      <a:pt x="675" y="7437"/>
                      <a:pt x="786" y="7543"/>
                    </a:cubicBezTo>
                    <a:cubicBezTo>
                      <a:pt x="886" y="7635"/>
                      <a:pt x="1015" y="7682"/>
                      <a:pt x="1144" y="7682"/>
                    </a:cubicBezTo>
                    <a:cubicBezTo>
                      <a:pt x="1256" y="7682"/>
                      <a:pt x="1368" y="7647"/>
                      <a:pt x="1460" y="7574"/>
                    </a:cubicBezTo>
                    <a:cubicBezTo>
                      <a:pt x="2179" y="6991"/>
                      <a:pt x="2797" y="5618"/>
                      <a:pt x="3283" y="3146"/>
                    </a:cubicBezTo>
                    <a:cubicBezTo>
                      <a:pt x="3288" y="3126"/>
                      <a:pt x="3294" y="3106"/>
                      <a:pt x="3294" y="3091"/>
                    </a:cubicBezTo>
                    <a:lnTo>
                      <a:pt x="3760" y="3091"/>
                    </a:lnTo>
                    <a:cubicBezTo>
                      <a:pt x="3901" y="3091"/>
                      <a:pt x="4038" y="3070"/>
                      <a:pt x="4175" y="3035"/>
                    </a:cubicBezTo>
                    <a:lnTo>
                      <a:pt x="5614" y="2640"/>
                    </a:lnTo>
                    <a:cubicBezTo>
                      <a:pt x="6196" y="2589"/>
                      <a:pt x="6399" y="2478"/>
                      <a:pt x="6460" y="2381"/>
                    </a:cubicBezTo>
                    <a:cubicBezTo>
                      <a:pt x="6504" y="2312"/>
                      <a:pt x="6443" y="2219"/>
                      <a:pt x="6360" y="2219"/>
                    </a:cubicBezTo>
                    <a:cubicBezTo>
                      <a:pt x="6357" y="2219"/>
                      <a:pt x="6355" y="2219"/>
                      <a:pt x="6353" y="2219"/>
                    </a:cubicBezTo>
                    <a:lnTo>
                      <a:pt x="5639" y="2285"/>
                    </a:lnTo>
                    <a:lnTo>
                      <a:pt x="4322" y="2422"/>
                    </a:lnTo>
                    <a:lnTo>
                      <a:pt x="4454" y="2326"/>
                    </a:lnTo>
                    <a:lnTo>
                      <a:pt x="5472" y="2184"/>
                    </a:lnTo>
                    <a:cubicBezTo>
                      <a:pt x="6611" y="2042"/>
                      <a:pt x="6748" y="1819"/>
                      <a:pt x="6718" y="1687"/>
                    </a:cubicBezTo>
                    <a:cubicBezTo>
                      <a:pt x="6699" y="1620"/>
                      <a:pt x="6639" y="1581"/>
                      <a:pt x="6573" y="1581"/>
                    </a:cubicBezTo>
                    <a:cubicBezTo>
                      <a:pt x="6569" y="1581"/>
                      <a:pt x="6565" y="1581"/>
                      <a:pt x="6561" y="1581"/>
                    </a:cubicBezTo>
                    <a:lnTo>
                      <a:pt x="5208" y="1647"/>
                    </a:lnTo>
                    <a:lnTo>
                      <a:pt x="4524" y="1687"/>
                    </a:lnTo>
                    <a:lnTo>
                      <a:pt x="4499" y="1515"/>
                    </a:lnTo>
                    <a:lnTo>
                      <a:pt x="5614" y="1211"/>
                    </a:lnTo>
                    <a:cubicBezTo>
                      <a:pt x="6470" y="993"/>
                      <a:pt x="6546" y="771"/>
                      <a:pt x="6485" y="629"/>
                    </a:cubicBezTo>
                    <a:cubicBezTo>
                      <a:pt x="6451" y="557"/>
                      <a:pt x="6376" y="517"/>
                      <a:pt x="6296" y="517"/>
                    </a:cubicBezTo>
                    <a:cubicBezTo>
                      <a:pt x="6280" y="517"/>
                      <a:pt x="6263" y="519"/>
                      <a:pt x="6247" y="522"/>
                    </a:cubicBezTo>
                    <a:lnTo>
                      <a:pt x="4069" y="1014"/>
                    </a:lnTo>
                    <a:lnTo>
                      <a:pt x="4043" y="821"/>
                    </a:lnTo>
                    <a:cubicBezTo>
                      <a:pt x="6201" y="289"/>
                      <a:pt x="5558" y="1"/>
                      <a:pt x="5558" y="1"/>
                    </a:cubicBezTo>
                    <a:close/>
                  </a:path>
                </a:pathLst>
              </a:custGeom>
              <a:solidFill>
                <a:srgbClr val="FA8D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4550003" y="1822316"/>
                <a:ext cx="132065" cy="181890"/>
              </a:xfrm>
              <a:custGeom>
                <a:rect b="b" l="l" r="r" t="t"/>
                <a:pathLst>
                  <a:path extrusionOk="0" h="3176" w="2306">
                    <a:moveTo>
                      <a:pt x="2306" y="1"/>
                    </a:moveTo>
                    <a:lnTo>
                      <a:pt x="1" y="168"/>
                    </a:lnTo>
                    <a:lnTo>
                      <a:pt x="87" y="1748"/>
                    </a:lnTo>
                    <a:lnTo>
                      <a:pt x="132" y="2326"/>
                    </a:lnTo>
                    <a:cubicBezTo>
                      <a:pt x="138" y="2397"/>
                      <a:pt x="148" y="2468"/>
                      <a:pt x="168" y="2534"/>
                    </a:cubicBezTo>
                    <a:cubicBezTo>
                      <a:pt x="315" y="2942"/>
                      <a:pt x="803" y="3176"/>
                      <a:pt x="1274" y="3176"/>
                    </a:cubicBezTo>
                    <a:cubicBezTo>
                      <a:pt x="1370" y="3176"/>
                      <a:pt x="1465" y="3166"/>
                      <a:pt x="1556" y="3146"/>
                    </a:cubicBezTo>
                    <a:cubicBezTo>
                      <a:pt x="1946" y="3065"/>
                      <a:pt x="2230" y="2726"/>
                      <a:pt x="2260" y="2331"/>
                    </a:cubicBezTo>
                    <a:cubicBezTo>
                      <a:pt x="2270" y="2184"/>
                      <a:pt x="2280" y="2007"/>
                      <a:pt x="2285" y="1840"/>
                    </a:cubicBezTo>
                    <a:cubicBezTo>
                      <a:pt x="2290" y="1799"/>
                      <a:pt x="2290" y="1753"/>
                      <a:pt x="2290" y="1713"/>
                    </a:cubicBezTo>
                    <a:cubicBezTo>
                      <a:pt x="2280" y="1515"/>
                      <a:pt x="2306" y="1"/>
                      <a:pt x="2306" y="1"/>
                    </a:cubicBezTo>
                    <a:close/>
                  </a:path>
                </a:pathLst>
              </a:custGeom>
              <a:solidFill>
                <a:srgbClr val="FA8D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397719" y="1459387"/>
                <a:ext cx="410569" cy="402150"/>
              </a:xfrm>
              <a:custGeom>
                <a:rect b="b" l="l" r="r" t="t"/>
                <a:pathLst>
                  <a:path extrusionOk="0" h="7022" w="7169">
                    <a:moveTo>
                      <a:pt x="3668" y="1"/>
                    </a:moveTo>
                    <a:cubicBezTo>
                      <a:pt x="3561" y="1"/>
                      <a:pt x="3460" y="1"/>
                      <a:pt x="3354" y="6"/>
                    </a:cubicBezTo>
                    <a:cubicBezTo>
                      <a:pt x="3202" y="16"/>
                      <a:pt x="3050" y="62"/>
                      <a:pt x="2898" y="132"/>
                    </a:cubicBezTo>
                    <a:cubicBezTo>
                      <a:pt x="2619" y="244"/>
                      <a:pt x="2361" y="431"/>
                      <a:pt x="2133" y="720"/>
                    </a:cubicBezTo>
                    <a:cubicBezTo>
                      <a:pt x="1591" y="1303"/>
                      <a:pt x="1140" y="2164"/>
                      <a:pt x="948" y="2974"/>
                    </a:cubicBezTo>
                    <a:cubicBezTo>
                      <a:pt x="822" y="2892"/>
                      <a:pt x="693" y="2847"/>
                      <a:pt x="576" y="2847"/>
                    </a:cubicBezTo>
                    <a:cubicBezTo>
                      <a:pt x="570" y="2847"/>
                      <a:pt x="564" y="2847"/>
                      <a:pt x="558" y="2848"/>
                    </a:cubicBezTo>
                    <a:cubicBezTo>
                      <a:pt x="147" y="2878"/>
                      <a:pt x="0" y="3516"/>
                      <a:pt x="102" y="4003"/>
                    </a:cubicBezTo>
                    <a:cubicBezTo>
                      <a:pt x="233" y="4626"/>
                      <a:pt x="694" y="4828"/>
                      <a:pt x="1125" y="4960"/>
                    </a:cubicBezTo>
                    <a:cubicBezTo>
                      <a:pt x="1312" y="5375"/>
                      <a:pt x="1581" y="5781"/>
                      <a:pt x="1900" y="6125"/>
                    </a:cubicBezTo>
                    <a:cubicBezTo>
                      <a:pt x="2229" y="6530"/>
                      <a:pt x="2660" y="6834"/>
                      <a:pt x="3156" y="6966"/>
                    </a:cubicBezTo>
                    <a:cubicBezTo>
                      <a:pt x="3171" y="6971"/>
                      <a:pt x="3182" y="6976"/>
                      <a:pt x="3197" y="6976"/>
                    </a:cubicBezTo>
                    <a:cubicBezTo>
                      <a:pt x="3227" y="6986"/>
                      <a:pt x="3257" y="6996"/>
                      <a:pt x="3283" y="7001"/>
                    </a:cubicBezTo>
                    <a:cubicBezTo>
                      <a:pt x="3303" y="7006"/>
                      <a:pt x="3323" y="7006"/>
                      <a:pt x="3344" y="7006"/>
                    </a:cubicBezTo>
                    <a:cubicBezTo>
                      <a:pt x="3359" y="7011"/>
                      <a:pt x="3379" y="7011"/>
                      <a:pt x="3394" y="7011"/>
                    </a:cubicBezTo>
                    <a:cubicBezTo>
                      <a:pt x="3435" y="7017"/>
                      <a:pt x="3470" y="7022"/>
                      <a:pt x="3511" y="7022"/>
                    </a:cubicBezTo>
                    <a:lnTo>
                      <a:pt x="3627" y="7022"/>
                    </a:lnTo>
                    <a:cubicBezTo>
                      <a:pt x="3642" y="7017"/>
                      <a:pt x="3658" y="7017"/>
                      <a:pt x="3678" y="7017"/>
                    </a:cubicBezTo>
                    <a:cubicBezTo>
                      <a:pt x="3698" y="7011"/>
                      <a:pt x="3718" y="7011"/>
                      <a:pt x="3739" y="7011"/>
                    </a:cubicBezTo>
                    <a:cubicBezTo>
                      <a:pt x="3764" y="7006"/>
                      <a:pt x="3794" y="6996"/>
                      <a:pt x="3825" y="6991"/>
                    </a:cubicBezTo>
                    <a:cubicBezTo>
                      <a:pt x="3840" y="6991"/>
                      <a:pt x="3855" y="6986"/>
                      <a:pt x="3865" y="6981"/>
                    </a:cubicBezTo>
                    <a:cubicBezTo>
                      <a:pt x="4367" y="6875"/>
                      <a:pt x="4813" y="6586"/>
                      <a:pt x="5157" y="6196"/>
                    </a:cubicBezTo>
                    <a:cubicBezTo>
                      <a:pt x="5491" y="5867"/>
                      <a:pt x="5780" y="5472"/>
                      <a:pt x="5988" y="5071"/>
                    </a:cubicBezTo>
                    <a:cubicBezTo>
                      <a:pt x="6423" y="4955"/>
                      <a:pt x="6895" y="4773"/>
                      <a:pt x="7047" y="4160"/>
                    </a:cubicBezTo>
                    <a:cubicBezTo>
                      <a:pt x="7168" y="3673"/>
                      <a:pt x="7052" y="3030"/>
                      <a:pt x="6646" y="2984"/>
                    </a:cubicBezTo>
                    <a:cubicBezTo>
                      <a:pt x="6631" y="2982"/>
                      <a:pt x="6615" y="2981"/>
                      <a:pt x="6599" y="2981"/>
                    </a:cubicBezTo>
                    <a:cubicBezTo>
                      <a:pt x="6489" y="2981"/>
                      <a:pt x="6370" y="3025"/>
                      <a:pt x="6251" y="3091"/>
                    </a:cubicBezTo>
                    <a:cubicBezTo>
                      <a:pt x="6089" y="2270"/>
                      <a:pt x="5679" y="1394"/>
                      <a:pt x="5167" y="786"/>
                    </a:cubicBezTo>
                    <a:cubicBezTo>
                      <a:pt x="4949" y="487"/>
                      <a:pt x="4701" y="289"/>
                      <a:pt x="4428" y="168"/>
                    </a:cubicBezTo>
                    <a:cubicBezTo>
                      <a:pt x="4276" y="92"/>
                      <a:pt x="4124" y="36"/>
                      <a:pt x="3977" y="21"/>
                    </a:cubicBezTo>
                    <a:cubicBezTo>
                      <a:pt x="3870" y="11"/>
                      <a:pt x="3769" y="6"/>
                      <a:pt x="3668" y="1"/>
                    </a:cubicBezTo>
                    <a:close/>
                  </a:path>
                </a:pathLst>
              </a:custGeom>
              <a:solidFill>
                <a:srgbClr val="FA8D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4384089" y="1418037"/>
                <a:ext cx="440120" cy="431186"/>
              </a:xfrm>
              <a:custGeom>
                <a:rect b="b" l="l" r="r" t="t"/>
                <a:pathLst>
                  <a:path extrusionOk="0" h="7529" w="7685">
                    <a:moveTo>
                      <a:pt x="3446" y="0"/>
                    </a:moveTo>
                    <a:cubicBezTo>
                      <a:pt x="2787" y="0"/>
                      <a:pt x="2127" y="284"/>
                      <a:pt x="1692" y="778"/>
                    </a:cubicBezTo>
                    <a:cubicBezTo>
                      <a:pt x="1398" y="1108"/>
                      <a:pt x="1211" y="1513"/>
                      <a:pt x="973" y="1883"/>
                    </a:cubicBezTo>
                    <a:cubicBezTo>
                      <a:pt x="735" y="2253"/>
                      <a:pt x="426" y="2602"/>
                      <a:pt x="5" y="2734"/>
                    </a:cubicBezTo>
                    <a:cubicBezTo>
                      <a:pt x="86" y="2771"/>
                      <a:pt x="175" y="2789"/>
                      <a:pt x="263" y="2789"/>
                    </a:cubicBezTo>
                    <a:cubicBezTo>
                      <a:pt x="463" y="2789"/>
                      <a:pt x="664" y="2699"/>
                      <a:pt x="790" y="2541"/>
                    </a:cubicBezTo>
                    <a:lnTo>
                      <a:pt x="790" y="2541"/>
                    </a:lnTo>
                    <a:cubicBezTo>
                      <a:pt x="365" y="3078"/>
                      <a:pt x="193" y="3803"/>
                      <a:pt x="329" y="4471"/>
                    </a:cubicBezTo>
                    <a:cubicBezTo>
                      <a:pt x="411" y="4871"/>
                      <a:pt x="593" y="5251"/>
                      <a:pt x="613" y="5662"/>
                    </a:cubicBezTo>
                    <a:cubicBezTo>
                      <a:pt x="633" y="6067"/>
                      <a:pt x="405" y="6538"/>
                      <a:pt x="0" y="6589"/>
                    </a:cubicBezTo>
                    <a:cubicBezTo>
                      <a:pt x="68" y="6598"/>
                      <a:pt x="137" y="6603"/>
                      <a:pt x="206" y="6603"/>
                    </a:cubicBezTo>
                    <a:cubicBezTo>
                      <a:pt x="529" y="6603"/>
                      <a:pt x="850" y="6496"/>
                      <a:pt x="1110" y="6300"/>
                    </a:cubicBezTo>
                    <a:cubicBezTo>
                      <a:pt x="1256" y="6991"/>
                      <a:pt x="1935" y="7528"/>
                      <a:pt x="2645" y="7528"/>
                    </a:cubicBezTo>
                    <a:cubicBezTo>
                      <a:pt x="2673" y="7528"/>
                      <a:pt x="2702" y="7528"/>
                      <a:pt x="2731" y="7526"/>
                    </a:cubicBezTo>
                    <a:cubicBezTo>
                      <a:pt x="2072" y="7318"/>
                      <a:pt x="1641" y="6568"/>
                      <a:pt x="1799" y="5900"/>
                    </a:cubicBezTo>
                    <a:cubicBezTo>
                      <a:pt x="1864" y="5596"/>
                      <a:pt x="2037" y="5312"/>
                      <a:pt x="2021" y="5003"/>
                    </a:cubicBezTo>
                    <a:cubicBezTo>
                      <a:pt x="2011" y="4760"/>
                      <a:pt x="1885" y="4542"/>
                      <a:pt x="1824" y="4309"/>
                    </a:cubicBezTo>
                    <a:cubicBezTo>
                      <a:pt x="1707" y="3823"/>
                      <a:pt x="1895" y="3291"/>
                      <a:pt x="2239" y="2921"/>
                    </a:cubicBezTo>
                    <a:cubicBezTo>
                      <a:pt x="2584" y="2556"/>
                      <a:pt x="3060" y="2334"/>
                      <a:pt x="3546" y="2207"/>
                    </a:cubicBezTo>
                    <a:lnTo>
                      <a:pt x="3546" y="2207"/>
                    </a:lnTo>
                    <a:cubicBezTo>
                      <a:pt x="3379" y="2323"/>
                      <a:pt x="3217" y="2435"/>
                      <a:pt x="3050" y="2551"/>
                    </a:cubicBezTo>
                    <a:cubicBezTo>
                      <a:pt x="3592" y="2546"/>
                      <a:pt x="4129" y="2349"/>
                      <a:pt x="4554" y="2009"/>
                    </a:cubicBezTo>
                    <a:cubicBezTo>
                      <a:pt x="4843" y="2247"/>
                      <a:pt x="5122" y="2496"/>
                      <a:pt x="5370" y="2779"/>
                    </a:cubicBezTo>
                    <a:cubicBezTo>
                      <a:pt x="5694" y="3149"/>
                      <a:pt x="5451" y="4294"/>
                      <a:pt x="5547" y="4780"/>
                    </a:cubicBezTo>
                    <a:cubicBezTo>
                      <a:pt x="5674" y="5424"/>
                      <a:pt x="5998" y="5398"/>
                      <a:pt x="5653" y="5955"/>
                    </a:cubicBezTo>
                    <a:cubicBezTo>
                      <a:pt x="5673" y="5959"/>
                      <a:pt x="5692" y="5960"/>
                      <a:pt x="5711" y="5960"/>
                    </a:cubicBezTo>
                    <a:cubicBezTo>
                      <a:pt x="5944" y="5960"/>
                      <a:pt x="6163" y="5738"/>
                      <a:pt x="6140" y="5500"/>
                    </a:cubicBezTo>
                    <a:lnTo>
                      <a:pt x="6140" y="5500"/>
                    </a:lnTo>
                    <a:cubicBezTo>
                      <a:pt x="6190" y="5621"/>
                      <a:pt x="6155" y="5768"/>
                      <a:pt x="6064" y="5859"/>
                    </a:cubicBezTo>
                    <a:cubicBezTo>
                      <a:pt x="6074" y="5859"/>
                      <a:pt x="6084" y="5860"/>
                      <a:pt x="6095" y="5860"/>
                    </a:cubicBezTo>
                    <a:cubicBezTo>
                      <a:pt x="6722" y="5860"/>
                      <a:pt x="7333" y="5409"/>
                      <a:pt x="7507" y="4801"/>
                    </a:cubicBezTo>
                    <a:cubicBezTo>
                      <a:pt x="7685" y="4188"/>
                      <a:pt x="7401" y="3468"/>
                      <a:pt x="6849" y="3139"/>
                    </a:cubicBezTo>
                    <a:lnTo>
                      <a:pt x="7092" y="3093"/>
                    </a:lnTo>
                    <a:cubicBezTo>
                      <a:pt x="6763" y="2855"/>
                      <a:pt x="6606" y="2450"/>
                      <a:pt x="6474" y="2065"/>
                    </a:cubicBezTo>
                    <a:cubicBezTo>
                      <a:pt x="6347" y="1680"/>
                      <a:pt x="6216" y="1270"/>
                      <a:pt x="5922" y="991"/>
                    </a:cubicBezTo>
                    <a:cubicBezTo>
                      <a:pt x="5754" y="829"/>
                      <a:pt x="5512" y="729"/>
                      <a:pt x="5283" y="729"/>
                    </a:cubicBezTo>
                    <a:cubicBezTo>
                      <a:pt x="5113" y="729"/>
                      <a:pt x="4949" y="785"/>
                      <a:pt x="4828" y="910"/>
                    </a:cubicBezTo>
                    <a:cubicBezTo>
                      <a:pt x="4838" y="697"/>
                      <a:pt x="4726" y="490"/>
                      <a:pt x="4564" y="348"/>
                    </a:cubicBezTo>
                    <a:cubicBezTo>
                      <a:pt x="4407" y="206"/>
                      <a:pt x="4200" y="120"/>
                      <a:pt x="3997" y="69"/>
                    </a:cubicBezTo>
                    <a:cubicBezTo>
                      <a:pt x="3817" y="23"/>
                      <a:pt x="3631" y="0"/>
                      <a:pt x="3446" y="0"/>
                    </a:cubicBezTo>
                    <a:close/>
                  </a:path>
                </a:pathLst>
              </a:custGeom>
              <a:solidFill>
                <a:srgbClr val="070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2" name="Google Shape;262;p14"/>
          <p:cNvSpPr txBox="1"/>
          <p:nvPr>
            <p:ph type="title"/>
          </p:nvPr>
        </p:nvSpPr>
        <p:spPr>
          <a:xfrm>
            <a:off x="457200" y="2459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Theme:</a:t>
            </a:r>
            <a:r>
              <a:rPr b="0" lang="en"/>
              <a:t> Role and Reliability of Social Media in Information Sharing</a:t>
            </a:r>
            <a:endParaRPr b="0"/>
          </a:p>
          <a:p>
            <a:pPr indent="0" lvl="0" marL="0" rtl="0" algn="ctr">
              <a:spcBef>
                <a:spcPts val="0"/>
              </a:spcBef>
              <a:spcAft>
                <a:spcPts val="0"/>
              </a:spcAft>
              <a:buClr>
                <a:schemeClr val="dk1"/>
              </a:buClr>
              <a:buSzPts val="1100"/>
              <a:buFont typeface="Arial"/>
              <a:buNone/>
            </a:pPr>
            <a:r>
              <a:t/>
            </a:r>
            <a:endParaRPr b="0"/>
          </a:p>
        </p:txBody>
      </p:sp>
      <p:grpSp>
        <p:nvGrpSpPr>
          <p:cNvPr id="263" name="Google Shape;263;p14"/>
          <p:cNvGrpSpPr/>
          <p:nvPr/>
        </p:nvGrpSpPr>
        <p:grpSpPr>
          <a:xfrm>
            <a:off x="3927166" y="2749150"/>
            <a:ext cx="1290000" cy="718191"/>
            <a:chOff x="3927178" y="2398200"/>
            <a:chExt cx="1290000" cy="718191"/>
          </a:xfrm>
        </p:grpSpPr>
        <p:sp>
          <p:nvSpPr>
            <p:cNvPr id="264" name="Google Shape;264;p14"/>
            <p:cNvSpPr/>
            <p:nvPr/>
          </p:nvSpPr>
          <p:spPr>
            <a:xfrm>
              <a:off x="3927178" y="2505591"/>
              <a:ext cx="1290000" cy="6108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030619" y="2624120"/>
              <a:ext cx="585888" cy="373696"/>
            </a:xfrm>
            <a:custGeom>
              <a:rect b="b" l="l" r="r" t="t"/>
              <a:pathLst>
                <a:path extrusionOk="0" h="5345" w="8380">
                  <a:moveTo>
                    <a:pt x="259" y="1"/>
                  </a:moveTo>
                  <a:cubicBezTo>
                    <a:pt x="117" y="1"/>
                    <a:pt x="1" y="117"/>
                    <a:pt x="1" y="259"/>
                  </a:cubicBezTo>
                  <a:lnTo>
                    <a:pt x="1" y="5081"/>
                  </a:lnTo>
                  <a:cubicBezTo>
                    <a:pt x="1" y="5228"/>
                    <a:pt x="117" y="5345"/>
                    <a:pt x="259" y="5345"/>
                  </a:cubicBezTo>
                  <a:lnTo>
                    <a:pt x="8121" y="5345"/>
                  </a:lnTo>
                  <a:cubicBezTo>
                    <a:pt x="8263" y="5345"/>
                    <a:pt x="8379" y="5228"/>
                    <a:pt x="8379" y="5081"/>
                  </a:cubicBezTo>
                  <a:lnTo>
                    <a:pt x="8379" y="259"/>
                  </a:lnTo>
                  <a:cubicBezTo>
                    <a:pt x="8379" y="117"/>
                    <a:pt x="8263" y="1"/>
                    <a:pt x="8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4237281" y="2713990"/>
              <a:ext cx="172581" cy="193950"/>
            </a:xfrm>
            <a:custGeom>
              <a:rect b="b" l="l" r="r" t="t"/>
              <a:pathLst>
                <a:path extrusionOk="0" h="1789" w="1592">
                  <a:moveTo>
                    <a:pt x="1" y="1"/>
                  </a:moveTo>
                  <a:lnTo>
                    <a:pt x="1" y="1789"/>
                  </a:lnTo>
                  <a:lnTo>
                    <a:pt x="1591" y="892"/>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661072" y="2676907"/>
              <a:ext cx="465075" cy="18108"/>
            </a:xfrm>
            <a:custGeom>
              <a:rect b="b" l="l" r="r" t="t"/>
              <a:pathLst>
                <a:path extrusionOk="0" h="259" w="6652">
                  <a:moveTo>
                    <a:pt x="127" y="0"/>
                  </a:moveTo>
                  <a:cubicBezTo>
                    <a:pt x="56" y="0"/>
                    <a:pt x="0" y="56"/>
                    <a:pt x="0" y="127"/>
                  </a:cubicBezTo>
                  <a:cubicBezTo>
                    <a:pt x="0" y="198"/>
                    <a:pt x="56" y="259"/>
                    <a:pt x="127" y="259"/>
                  </a:cubicBezTo>
                  <a:lnTo>
                    <a:pt x="6525" y="259"/>
                  </a:lnTo>
                  <a:cubicBezTo>
                    <a:pt x="6596" y="259"/>
                    <a:pt x="6652" y="198"/>
                    <a:pt x="6652" y="127"/>
                  </a:cubicBezTo>
                  <a:cubicBezTo>
                    <a:pt x="6652" y="56"/>
                    <a:pt x="6596" y="0"/>
                    <a:pt x="6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661072" y="2718368"/>
              <a:ext cx="338668" cy="18108"/>
            </a:xfrm>
            <a:custGeom>
              <a:rect b="b" l="l" r="r" t="t"/>
              <a:pathLst>
                <a:path extrusionOk="0" h="259" w="4844">
                  <a:moveTo>
                    <a:pt x="127" y="0"/>
                  </a:moveTo>
                  <a:cubicBezTo>
                    <a:pt x="56" y="0"/>
                    <a:pt x="0" y="61"/>
                    <a:pt x="0" y="132"/>
                  </a:cubicBezTo>
                  <a:cubicBezTo>
                    <a:pt x="0" y="203"/>
                    <a:pt x="56" y="258"/>
                    <a:pt x="127" y="258"/>
                  </a:cubicBezTo>
                  <a:lnTo>
                    <a:pt x="4711" y="258"/>
                  </a:lnTo>
                  <a:cubicBezTo>
                    <a:pt x="4782" y="258"/>
                    <a:pt x="4843" y="203"/>
                    <a:pt x="4843" y="132"/>
                  </a:cubicBezTo>
                  <a:cubicBezTo>
                    <a:pt x="4843" y="61"/>
                    <a:pt x="4782" y="0"/>
                    <a:pt x="47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661072" y="2760108"/>
              <a:ext cx="428229" cy="18178"/>
            </a:xfrm>
            <a:custGeom>
              <a:rect b="b" l="l" r="r" t="t"/>
              <a:pathLst>
                <a:path extrusionOk="0" h="260" w="6125">
                  <a:moveTo>
                    <a:pt x="127" y="1"/>
                  </a:moveTo>
                  <a:cubicBezTo>
                    <a:pt x="56" y="1"/>
                    <a:pt x="0" y="57"/>
                    <a:pt x="0" y="133"/>
                  </a:cubicBezTo>
                  <a:cubicBezTo>
                    <a:pt x="0" y="203"/>
                    <a:pt x="56" y="259"/>
                    <a:pt x="127" y="259"/>
                  </a:cubicBezTo>
                  <a:lnTo>
                    <a:pt x="5993" y="259"/>
                  </a:lnTo>
                  <a:cubicBezTo>
                    <a:pt x="6069" y="259"/>
                    <a:pt x="6125" y="203"/>
                    <a:pt x="6125" y="133"/>
                  </a:cubicBezTo>
                  <a:cubicBezTo>
                    <a:pt x="6125" y="57"/>
                    <a:pt x="6069" y="1"/>
                    <a:pt x="5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661072" y="2801918"/>
              <a:ext cx="338668" cy="18108"/>
            </a:xfrm>
            <a:custGeom>
              <a:rect b="b" l="l" r="r" t="t"/>
              <a:pathLst>
                <a:path extrusionOk="0" h="259" w="4844">
                  <a:moveTo>
                    <a:pt x="127" y="1"/>
                  </a:moveTo>
                  <a:cubicBezTo>
                    <a:pt x="56" y="1"/>
                    <a:pt x="0" y="56"/>
                    <a:pt x="0" y="127"/>
                  </a:cubicBezTo>
                  <a:cubicBezTo>
                    <a:pt x="0" y="198"/>
                    <a:pt x="56" y="259"/>
                    <a:pt x="127" y="259"/>
                  </a:cubicBezTo>
                  <a:lnTo>
                    <a:pt x="4711" y="259"/>
                  </a:lnTo>
                  <a:cubicBezTo>
                    <a:pt x="4782" y="259"/>
                    <a:pt x="4843" y="198"/>
                    <a:pt x="4843" y="127"/>
                  </a:cubicBezTo>
                  <a:cubicBezTo>
                    <a:pt x="4843" y="56"/>
                    <a:pt x="4782" y="1"/>
                    <a:pt x="4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4661072" y="2843379"/>
              <a:ext cx="386490" cy="18108"/>
            </a:xfrm>
            <a:custGeom>
              <a:rect b="b" l="l" r="r" t="t"/>
              <a:pathLst>
                <a:path extrusionOk="0" h="259" w="5528">
                  <a:moveTo>
                    <a:pt x="127" y="0"/>
                  </a:moveTo>
                  <a:cubicBezTo>
                    <a:pt x="56" y="0"/>
                    <a:pt x="0" y="61"/>
                    <a:pt x="0" y="132"/>
                  </a:cubicBezTo>
                  <a:cubicBezTo>
                    <a:pt x="0" y="203"/>
                    <a:pt x="56" y="259"/>
                    <a:pt x="127" y="259"/>
                  </a:cubicBezTo>
                  <a:lnTo>
                    <a:pt x="5400" y="259"/>
                  </a:lnTo>
                  <a:cubicBezTo>
                    <a:pt x="5471" y="259"/>
                    <a:pt x="5527" y="203"/>
                    <a:pt x="5527" y="132"/>
                  </a:cubicBezTo>
                  <a:cubicBezTo>
                    <a:pt x="5527" y="61"/>
                    <a:pt x="5471" y="0"/>
                    <a:pt x="5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4661072" y="2885119"/>
              <a:ext cx="338668" cy="18178"/>
            </a:xfrm>
            <a:custGeom>
              <a:rect b="b" l="l" r="r" t="t"/>
              <a:pathLst>
                <a:path extrusionOk="0" h="260" w="4844">
                  <a:moveTo>
                    <a:pt x="127" y="1"/>
                  </a:moveTo>
                  <a:cubicBezTo>
                    <a:pt x="56" y="1"/>
                    <a:pt x="0" y="57"/>
                    <a:pt x="0" y="128"/>
                  </a:cubicBezTo>
                  <a:cubicBezTo>
                    <a:pt x="0" y="199"/>
                    <a:pt x="56" y="259"/>
                    <a:pt x="127" y="259"/>
                  </a:cubicBezTo>
                  <a:lnTo>
                    <a:pt x="4711" y="259"/>
                  </a:lnTo>
                  <a:cubicBezTo>
                    <a:pt x="4782" y="259"/>
                    <a:pt x="4843" y="199"/>
                    <a:pt x="4843" y="128"/>
                  </a:cubicBezTo>
                  <a:cubicBezTo>
                    <a:pt x="4843" y="57"/>
                    <a:pt x="4782" y="1"/>
                    <a:pt x="4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4661072" y="2922664"/>
              <a:ext cx="268544" cy="18178"/>
            </a:xfrm>
            <a:custGeom>
              <a:rect b="b" l="l" r="r" t="t"/>
              <a:pathLst>
                <a:path extrusionOk="0" h="260" w="3841">
                  <a:moveTo>
                    <a:pt x="127" y="1"/>
                  </a:moveTo>
                  <a:cubicBezTo>
                    <a:pt x="56" y="1"/>
                    <a:pt x="0" y="62"/>
                    <a:pt x="0" y="133"/>
                  </a:cubicBezTo>
                  <a:cubicBezTo>
                    <a:pt x="0" y="204"/>
                    <a:pt x="56" y="259"/>
                    <a:pt x="127" y="259"/>
                  </a:cubicBezTo>
                  <a:lnTo>
                    <a:pt x="3708" y="259"/>
                  </a:lnTo>
                  <a:cubicBezTo>
                    <a:pt x="3779" y="259"/>
                    <a:pt x="3840" y="204"/>
                    <a:pt x="3840" y="133"/>
                  </a:cubicBezTo>
                  <a:cubicBezTo>
                    <a:pt x="3840" y="62"/>
                    <a:pt x="3779" y="1"/>
                    <a:pt x="3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4538650" y="2398200"/>
              <a:ext cx="90300" cy="1317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4"/>
          <p:cNvSpPr txBox="1"/>
          <p:nvPr/>
        </p:nvSpPr>
        <p:spPr>
          <a:xfrm>
            <a:off x="792325" y="866400"/>
            <a:ext cx="7559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Roboto"/>
                <a:ea typeface="Roboto"/>
                <a:cs typeface="Roboto"/>
                <a:sym typeface="Roboto"/>
              </a:rPr>
              <a:t>Our goal with Safe Sources is to provide an app for students, teachers and computer-users to help find reliable sources when researching online.</a:t>
            </a:r>
            <a:endParaRPr b="1"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5"/>
          <p:cNvSpPr txBox="1"/>
          <p:nvPr>
            <p:ph type="title"/>
          </p:nvPr>
        </p:nvSpPr>
        <p:spPr>
          <a:xfrm>
            <a:off x="457200" y="2663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Market Research</a:t>
            </a:r>
            <a:endParaRPr/>
          </a:p>
          <a:p>
            <a:pPr indent="0" lvl="0" marL="0" rtl="0" algn="ctr">
              <a:spcBef>
                <a:spcPts val="0"/>
              </a:spcBef>
              <a:spcAft>
                <a:spcPts val="0"/>
              </a:spcAft>
              <a:buNone/>
            </a:pPr>
            <a:r>
              <a:t/>
            </a:r>
            <a:endParaRPr/>
          </a:p>
        </p:txBody>
      </p:sp>
      <p:pic>
        <p:nvPicPr>
          <p:cNvPr id="281" name="Google Shape;281;p15" title="Chart"/>
          <p:cNvPicPr preferRelativeResize="0"/>
          <p:nvPr/>
        </p:nvPicPr>
        <p:blipFill>
          <a:blip r:embed="rId3">
            <a:alphaModFix/>
          </a:blip>
          <a:stretch>
            <a:fillRect/>
          </a:stretch>
        </p:blipFill>
        <p:spPr>
          <a:xfrm>
            <a:off x="3112699" y="1116375"/>
            <a:ext cx="2918625" cy="2910775"/>
          </a:xfrm>
          <a:prstGeom prst="rect">
            <a:avLst/>
          </a:prstGeom>
          <a:noFill/>
          <a:ln>
            <a:noFill/>
          </a:ln>
        </p:spPr>
      </p:pic>
      <p:grpSp>
        <p:nvGrpSpPr>
          <p:cNvPr id="282" name="Google Shape;282;p15"/>
          <p:cNvGrpSpPr/>
          <p:nvPr/>
        </p:nvGrpSpPr>
        <p:grpSpPr>
          <a:xfrm>
            <a:off x="6061913" y="2155150"/>
            <a:ext cx="2808323" cy="830243"/>
            <a:chOff x="5059125" y="1847450"/>
            <a:chExt cx="2808323" cy="830243"/>
          </a:xfrm>
        </p:grpSpPr>
        <p:grpSp>
          <p:nvGrpSpPr>
            <p:cNvPr id="283" name="Google Shape;283;p15"/>
            <p:cNvGrpSpPr/>
            <p:nvPr/>
          </p:nvGrpSpPr>
          <p:grpSpPr>
            <a:xfrm>
              <a:off x="5887125" y="1847450"/>
              <a:ext cx="1980323" cy="830243"/>
              <a:chOff x="-2082450" y="1418025"/>
              <a:chExt cx="1980323" cy="830243"/>
            </a:xfrm>
          </p:grpSpPr>
          <p:sp>
            <p:nvSpPr>
              <p:cNvPr id="284" name="Google Shape;284;p15"/>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18-25</a:t>
                </a:r>
                <a:endParaRPr b="1" sz="1800">
                  <a:solidFill>
                    <a:srgbClr val="000000"/>
                  </a:solidFill>
                  <a:latin typeface="Fira Sans Extra Condensed"/>
                  <a:ea typeface="Fira Sans Extra Condensed"/>
                  <a:cs typeface="Fira Sans Extra Condensed"/>
                  <a:sym typeface="Fira Sans Extra Condensed"/>
                </a:endParaRPr>
              </a:p>
            </p:txBody>
          </p:sp>
          <p:sp>
            <p:nvSpPr>
              <p:cNvPr id="285" name="Google Shape;285;p15"/>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Half of the people who did the questionnaire was between 18 and 25 years of age.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grpSp>
        <p:sp>
          <p:nvSpPr>
            <p:cNvPr id="286" name="Google Shape;286;p15"/>
            <p:cNvSpPr/>
            <p:nvPr/>
          </p:nvSpPr>
          <p:spPr>
            <a:xfrm>
              <a:off x="5059125" y="1848575"/>
              <a:ext cx="828000" cy="828000"/>
            </a:xfrm>
            <a:prstGeom prst="roundRect">
              <a:avLst>
                <a:gd fmla="val 28394"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Fira Sans Extra Condensed"/>
                  <a:ea typeface="Fira Sans Extra Condensed"/>
                  <a:cs typeface="Fira Sans Extra Condensed"/>
                  <a:sym typeface="Fira Sans Extra Condensed"/>
                </a:rPr>
                <a:t>50</a:t>
              </a:r>
              <a:r>
                <a:rPr b="1" lang="en" sz="2300">
                  <a:solidFill>
                    <a:schemeClr val="lt1"/>
                  </a:solidFill>
                  <a:latin typeface="Fira Sans Extra Condensed"/>
                  <a:ea typeface="Fira Sans Extra Condensed"/>
                  <a:cs typeface="Fira Sans Extra Condensed"/>
                  <a:sym typeface="Fira Sans Extra Condensed"/>
                </a:rPr>
                <a:t>%</a:t>
              </a:r>
              <a:endParaRPr sz="1300">
                <a:solidFill>
                  <a:schemeClr val="lt1"/>
                </a:solidFill>
              </a:endParaRPr>
            </a:p>
          </p:txBody>
        </p:sp>
      </p:grpSp>
      <p:grpSp>
        <p:nvGrpSpPr>
          <p:cNvPr id="287" name="Google Shape;287;p15"/>
          <p:cNvGrpSpPr/>
          <p:nvPr/>
        </p:nvGrpSpPr>
        <p:grpSpPr>
          <a:xfrm>
            <a:off x="273763" y="2155150"/>
            <a:ext cx="2808325" cy="833193"/>
            <a:chOff x="5887125" y="3234300"/>
            <a:chExt cx="2808325" cy="833193"/>
          </a:xfrm>
        </p:grpSpPr>
        <p:grpSp>
          <p:nvGrpSpPr>
            <p:cNvPr id="288" name="Google Shape;288;p15"/>
            <p:cNvGrpSpPr/>
            <p:nvPr/>
          </p:nvGrpSpPr>
          <p:grpSpPr>
            <a:xfrm>
              <a:off x="5887125" y="3237250"/>
              <a:ext cx="1980323" cy="830243"/>
              <a:chOff x="-2082450" y="1418025"/>
              <a:chExt cx="1980323" cy="830243"/>
            </a:xfrm>
          </p:grpSpPr>
          <p:sp>
            <p:nvSpPr>
              <p:cNvPr id="289" name="Google Shape;289;p15"/>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&lt; 18</a:t>
                </a:r>
                <a:endParaRPr b="1" sz="1800">
                  <a:solidFill>
                    <a:srgbClr val="000000"/>
                  </a:solidFill>
                  <a:latin typeface="Fira Sans Extra Condensed"/>
                  <a:ea typeface="Fira Sans Extra Condensed"/>
                  <a:cs typeface="Fira Sans Extra Condensed"/>
                  <a:sym typeface="Fira Sans Extra Condensed"/>
                </a:endParaRPr>
              </a:p>
            </p:txBody>
          </p:sp>
          <p:sp>
            <p:nvSpPr>
              <p:cNvPr id="290" name="Google Shape;290;p15"/>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Half of the people who did the </a:t>
                </a:r>
                <a:r>
                  <a:rPr lang="en" sz="1200">
                    <a:latin typeface="Roboto"/>
                    <a:ea typeface="Roboto"/>
                    <a:cs typeface="Roboto"/>
                    <a:sym typeface="Roboto"/>
                  </a:rPr>
                  <a:t>questionnaire</a:t>
                </a:r>
                <a:r>
                  <a:rPr lang="en" sz="1200">
                    <a:latin typeface="Roboto"/>
                    <a:ea typeface="Roboto"/>
                    <a:cs typeface="Roboto"/>
                    <a:sym typeface="Roboto"/>
                  </a:rPr>
                  <a:t> was under 18 years of age.  </a:t>
                </a:r>
                <a:endParaRPr sz="1200">
                  <a:solidFill>
                    <a:srgbClr val="000000"/>
                  </a:solidFill>
                  <a:latin typeface="Roboto"/>
                  <a:ea typeface="Roboto"/>
                  <a:cs typeface="Roboto"/>
                  <a:sym typeface="Roboto"/>
                </a:endParaRPr>
              </a:p>
            </p:txBody>
          </p:sp>
        </p:grpSp>
        <p:sp>
          <p:nvSpPr>
            <p:cNvPr id="291" name="Google Shape;291;p15"/>
            <p:cNvSpPr/>
            <p:nvPr/>
          </p:nvSpPr>
          <p:spPr>
            <a:xfrm>
              <a:off x="7867450" y="3234300"/>
              <a:ext cx="828000" cy="828000"/>
            </a:xfrm>
            <a:prstGeom prst="roundRect">
              <a:avLst>
                <a:gd fmla="val 28946"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Fira Sans Extra Condensed"/>
                  <a:ea typeface="Fira Sans Extra Condensed"/>
                  <a:cs typeface="Fira Sans Extra Condensed"/>
                  <a:sym typeface="Fira Sans Extra Condensed"/>
                </a:rPr>
                <a:t>50</a:t>
              </a:r>
              <a:r>
                <a:rPr b="1" lang="en" sz="2300">
                  <a:solidFill>
                    <a:schemeClr val="lt1"/>
                  </a:solidFill>
                  <a:latin typeface="Fira Sans Extra Condensed"/>
                  <a:ea typeface="Fira Sans Extra Condensed"/>
                  <a:cs typeface="Fira Sans Extra Condensed"/>
                  <a:sym typeface="Fira Sans Extra Condensed"/>
                </a:rPr>
                <a:t>%</a:t>
              </a:r>
              <a:endParaRPr sz="1300">
                <a:solidFill>
                  <a:schemeClr val="lt1"/>
                </a:solidFill>
              </a:endParaRPr>
            </a:p>
          </p:txBody>
        </p:sp>
      </p:grpSp>
      <p:cxnSp>
        <p:nvCxnSpPr>
          <p:cNvPr id="292" name="Google Shape;292;p15"/>
          <p:cNvCxnSpPr>
            <a:stCxn id="291" idx="3"/>
            <a:endCxn id="291" idx="3"/>
          </p:cNvCxnSpPr>
          <p:nvPr/>
        </p:nvCxnSpPr>
        <p:spPr>
          <a:xfrm>
            <a:off x="3082088" y="2569150"/>
            <a:ext cx="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title="Points scored"/>
          <p:cNvPicPr preferRelativeResize="0"/>
          <p:nvPr/>
        </p:nvPicPr>
        <p:blipFill>
          <a:blip r:embed="rId3">
            <a:alphaModFix/>
          </a:blip>
          <a:stretch>
            <a:fillRect/>
          </a:stretch>
        </p:blipFill>
        <p:spPr>
          <a:xfrm>
            <a:off x="1109050" y="388413"/>
            <a:ext cx="7062000" cy="4366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title="Points scored"/>
          <p:cNvPicPr preferRelativeResize="0"/>
          <p:nvPr/>
        </p:nvPicPr>
        <p:blipFill>
          <a:blip r:embed="rId3">
            <a:alphaModFix/>
          </a:blip>
          <a:stretch>
            <a:fillRect/>
          </a:stretch>
        </p:blipFill>
        <p:spPr>
          <a:xfrm>
            <a:off x="2038650" y="872425"/>
            <a:ext cx="5066700" cy="3132910"/>
          </a:xfrm>
          <a:prstGeom prst="rect">
            <a:avLst/>
          </a:prstGeom>
          <a:noFill/>
          <a:ln>
            <a:noFill/>
          </a:ln>
        </p:spPr>
      </p:pic>
      <p:grpSp>
        <p:nvGrpSpPr>
          <p:cNvPr id="303" name="Google Shape;303;p17"/>
          <p:cNvGrpSpPr/>
          <p:nvPr/>
        </p:nvGrpSpPr>
        <p:grpSpPr>
          <a:xfrm>
            <a:off x="273763" y="2155150"/>
            <a:ext cx="2808325" cy="833193"/>
            <a:chOff x="5887125" y="3234300"/>
            <a:chExt cx="2808325" cy="833193"/>
          </a:xfrm>
        </p:grpSpPr>
        <p:grpSp>
          <p:nvGrpSpPr>
            <p:cNvPr id="304" name="Google Shape;304;p17"/>
            <p:cNvGrpSpPr/>
            <p:nvPr/>
          </p:nvGrpSpPr>
          <p:grpSpPr>
            <a:xfrm>
              <a:off x="5887125" y="3237250"/>
              <a:ext cx="1980323" cy="830243"/>
              <a:chOff x="-2082450" y="1418025"/>
              <a:chExt cx="1980323" cy="830243"/>
            </a:xfrm>
          </p:grpSpPr>
          <p:sp>
            <p:nvSpPr>
              <p:cNvPr id="305" name="Google Shape;305;p17"/>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Maybe</a:t>
                </a:r>
                <a:endParaRPr b="1" sz="1800">
                  <a:solidFill>
                    <a:srgbClr val="000000"/>
                  </a:solidFill>
                  <a:latin typeface="Fira Sans Extra Condensed"/>
                  <a:ea typeface="Fira Sans Extra Condensed"/>
                  <a:cs typeface="Fira Sans Extra Condensed"/>
                  <a:sym typeface="Fira Sans Extra Condensed"/>
                </a:endParaRPr>
              </a:p>
            </p:txBody>
          </p:sp>
          <p:sp>
            <p:nvSpPr>
              <p:cNvPr id="306" name="Google Shape;306;p17"/>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15% were unsure if they had to </a:t>
                </a:r>
                <a:r>
                  <a:rPr lang="en" sz="1200">
                    <a:latin typeface="Roboto"/>
                    <a:ea typeface="Roboto"/>
                    <a:cs typeface="Roboto"/>
                    <a:sym typeface="Roboto"/>
                  </a:rPr>
                  <a:t>continuous</a:t>
                </a:r>
                <a:r>
                  <a:rPr lang="en" sz="1200">
                    <a:latin typeface="Roboto"/>
                    <a:ea typeface="Roboto"/>
                    <a:cs typeface="Roboto"/>
                    <a:sym typeface="Roboto"/>
                  </a:rPr>
                  <a:t> see if the information they found was correct</a:t>
                </a:r>
                <a:endParaRPr sz="1200">
                  <a:solidFill>
                    <a:srgbClr val="000000"/>
                  </a:solidFill>
                  <a:latin typeface="Roboto"/>
                  <a:ea typeface="Roboto"/>
                  <a:cs typeface="Roboto"/>
                  <a:sym typeface="Roboto"/>
                </a:endParaRPr>
              </a:p>
            </p:txBody>
          </p:sp>
        </p:grpSp>
        <p:sp>
          <p:nvSpPr>
            <p:cNvPr id="307" name="Google Shape;307;p17"/>
            <p:cNvSpPr/>
            <p:nvPr/>
          </p:nvSpPr>
          <p:spPr>
            <a:xfrm>
              <a:off x="7867450" y="3234300"/>
              <a:ext cx="828000" cy="828000"/>
            </a:xfrm>
            <a:prstGeom prst="roundRect">
              <a:avLst>
                <a:gd fmla="val 28946"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Fira Sans Extra Condensed"/>
                  <a:ea typeface="Fira Sans Extra Condensed"/>
                  <a:cs typeface="Fira Sans Extra Condensed"/>
                  <a:sym typeface="Fira Sans Extra Condensed"/>
                </a:rPr>
                <a:t>15</a:t>
              </a:r>
              <a:r>
                <a:rPr b="1" lang="en" sz="2300">
                  <a:solidFill>
                    <a:schemeClr val="lt1"/>
                  </a:solidFill>
                  <a:latin typeface="Fira Sans Extra Condensed"/>
                  <a:ea typeface="Fira Sans Extra Condensed"/>
                  <a:cs typeface="Fira Sans Extra Condensed"/>
                  <a:sym typeface="Fira Sans Extra Condensed"/>
                </a:rPr>
                <a:t>%</a:t>
              </a:r>
              <a:endParaRPr sz="1300">
                <a:solidFill>
                  <a:schemeClr val="lt1"/>
                </a:solidFill>
              </a:endParaRPr>
            </a:p>
          </p:txBody>
        </p:sp>
      </p:grpSp>
      <p:grpSp>
        <p:nvGrpSpPr>
          <p:cNvPr id="308" name="Google Shape;308;p17"/>
          <p:cNvGrpSpPr/>
          <p:nvPr/>
        </p:nvGrpSpPr>
        <p:grpSpPr>
          <a:xfrm>
            <a:off x="6061913" y="2155150"/>
            <a:ext cx="2808323" cy="830243"/>
            <a:chOff x="5059125" y="1847450"/>
            <a:chExt cx="2808323" cy="830243"/>
          </a:xfrm>
        </p:grpSpPr>
        <p:grpSp>
          <p:nvGrpSpPr>
            <p:cNvPr id="309" name="Google Shape;309;p17"/>
            <p:cNvGrpSpPr/>
            <p:nvPr/>
          </p:nvGrpSpPr>
          <p:grpSpPr>
            <a:xfrm>
              <a:off x="5887125" y="1847450"/>
              <a:ext cx="1980323" cy="830243"/>
              <a:chOff x="-2082450" y="1418025"/>
              <a:chExt cx="1980323" cy="830243"/>
            </a:xfrm>
          </p:grpSpPr>
          <p:sp>
            <p:nvSpPr>
              <p:cNvPr id="310" name="Google Shape;310;p17"/>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Yes</a:t>
                </a:r>
                <a:endParaRPr b="1" sz="1800">
                  <a:solidFill>
                    <a:srgbClr val="000000"/>
                  </a:solidFill>
                  <a:latin typeface="Fira Sans Extra Condensed"/>
                  <a:ea typeface="Fira Sans Extra Condensed"/>
                  <a:cs typeface="Fira Sans Extra Condensed"/>
                  <a:sym typeface="Fira Sans Extra Condensed"/>
                </a:endParaRPr>
              </a:p>
            </p:txBody>
          </p:sp>
          <p:sp>
            <p:nvSpPr>
              <p:cNvPr id="311" name="Google Shape;311;p17"/>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85% would make sure to validate information several times over.</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grpSp>
        <p:sp>
          <p:nvSpPr>
            <p:cNvPr id="312" name="Google Shape;312;p17"/>
            <p:cNvSpPr/>
            <p:nvPr/>
          </p:nvSpPr>
          <p:spPr>
            <a:xfrm>
              <a:off x="5059125" y="1848575"/>
              <a:ext cx="828000" cy="828000"/>
            </a:xfrm>
            <a:prstGeom prst="roundRect">
              <a:avLst>
                <a:gd fmla="val 28394"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Fira Sans Extra Condensed"/>
                  <a:ea typeface="Fira Sans Extra Condensed"/>
                  <a:cs typeface="Fira Sans Extra Condensed"/>
                  <a:sym typeface="Fira Sans Extra Condensed"/>
                </a:rPr>
                <a:t>85</a:t>
              </a:r>
              <a:r>
                <a:rPr b="1" lang="en" sz="2300">
                  <a:solidFill>
                    <a:schemeClr val="lt1"/>
                  </a:solidFill>
                  <a:latin typeface="Fira Sans Extra Condensed"/>
                  <a:ea typeface="Fira Sans Extra Condensed"/>
                  <a:cs typeface="Fira Sans Extra Condensed"/>
                  <a:sym typeface="Fira Sans Extra Condensed"/>
                </a:rPr>
                <a:t>%</a:t>
              </a:r>
              <a:endParaRPr sz="1300">
                <a:solidFill>
                  <a:schemeClr val="lt1"/>
                </a:solidFill>
              </a:endParaRPr>
            </a:p>
          </p:txBody>
        </p:sp>
      </p:grpSp>
      <p:sp>
        <p:nvSpPr>
          <p:cNvPr id="313" name="Google Shape;313;p17"/>
          <p:cNvSpPr txBox="1"/>
          <p:nvPr/>
        </p:nvSpPr>
        <p:spPr>
          <a:xfrm>
            <a:off x="599250" y="251225"/>
            <a:ext cx="2352300" cy="9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Fira Sans Extra Condensed"/>
                <a:ea typeface="Fira Sans Extra Condensed"/>
                <a:cs typeface="Fira Sans Extra Condensed"/>
                <a:sym typeface="Fira Sans Extra Condensed"/>
              </a:rPr>
              <a:t>Would you search information up several times over to make sure it was correct? </a:t>
            </a:r>
            <a:endParaRPr sz="20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Problem With UNRELIABLE SOURCES</a:t>
            </a:r>
            <a:endParaRPr sz="2400"/>
          </a:p>
        </p:txBody>
      </p:sp>
      <p:grpSp>
        <p:nvGrpSpPr>
          <p:cNvPr id="319" name="Google Shape;319;p18"/>
          <p:cNvGrpSpPr/>
          <p:nvPr/>
        </p:nvGrpSpPr>
        <p:grpSpPr>
          <a:xfrm>
            <a:off x="6087925" y="1070509"/>
            <a:ext cx="2536248" cy="3452618"/>
            <a:chOff x="6000200" y="1277759"/>
            <a:chExt cx="2536248" cy="3452618"/>
          </a:xfrm>
        </p:grpSpPr>
        <p:sp>
          <p:nvSpPr>
            <p:cNvPr id="320" name="Google Shape;320;p18"/>
            <p:cNvSpPr/>
            <p:nvPr/>
          </p:nvSpPr>
          <p:spPr>
            <a:xfrm>
              <a:off x="6054623" y="1277759"/>
              <a:ext cx="2481825" cy="3452618"/>
            </a:xfrm>
            <a:custGeom>
              <a:rect b="b" l="l" r="r" t="t"/>
              <a:pathLst>
                <a:path extrusionOk="0" h="29944" w="21524">
                  <a:moveTo>
                    <a:pt x="152" y="1"/>
                  </a:moveTo>
                  <a:lnTo>
                    <a:pt x="0" y="29837"/>
                  </a:lnTo>
                  <a:lnTo>
                    <a:pt x="21377" y="29943"/>
                  </a:lnTo>
                  <a:lnTo>
                    <a:pt x="21524" y="107"/>
                  </a:lnTo>
                  <a:lnTo>
                    <a:pt x="15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6843072" y="1552296"/>
              <a:ext cx="760552" cy="96508"/>
            </a:xfrm>
            <a:custGeom>
              <a:rect b="b" l="l" r="r" t="t"/>
              <a:pathLst>
                <a:path extrusionOk="0" h="837" w="6596">
                  <a:moveTo>
                    <a:pt x="406" y="1"/>
                  </a:moveTo>
                  <a:cubicBezTo>
                    <a:pt x="183" y="1"/>
                    <a:pt x="6" y="178"/>
                    <a:pt x="6" y="401"/>
                  </a:cubicBezTo>
                  <a:cubicBezTo>
                    <a:pt x="1" y="624"/>
                    <a:pt x="183" y="806"/>
                    <a:pt x="401" y="806"/>
                  </a:cubicBezTo>
                  <a:lnTo>
                    <a:pt x="6191" y="837"/>
                  </a:lnTo>
                  <a:cubicBezTo>
                    <a:pt x="6414" y="837"/>
                    <a:pt x="6596" y="659"/>
                    <a:pt x="6596" y="436"/>
                  </a:cubicBezTo>
                  <a:cubicBezTo>
                    <a:pt x="6596" y="213"/>
                    <a:pt x="6419" y="31"/>
                    <a:pt x="6196" y="31"/>
                  </a:cubicBezTo>
                  <a:lnTo>
                    <a:pt x="4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6841919" y="1717641"/>
              <a:ext cx="1071875" cy="175375"/>
            </a:xfrm>
            <a:custGeom>
              <a:rect b="b" l="l" r="r" t="t"/>
              <a:pathLst>
                <a:path extrusionOk="0" h="1521" w="9296">
                  <a:moveTo>
                    <a:pt x="741" y="0"/>
                  </a:moveTo>
                  <a:cubicBezTo>
                    <a:pt x="335" y="0"/>
                    <a:pt x="6" y="328"/>
                    <a:pt x="6" y="735"/>
                  </a:cubicBezTo>
                  <a:cubicBezTo>
                    <a:pt x="0" y="1145"/>
                    <a:pt x="335" y="1479"/>
                    <a:pt x="740" y="1479"/>
                  </a:cubicBezTo>
                  <a:lnTo>
                    <a:pt x="8551" y="1520"/>
                  </a:lnTo>
                  <a:cubicBezTo>
                    <a:pt x="8554" y="1520"/>
                    <a:pt x="8557" y="1520"/>
                    <a:pt x="8560" y="1520"/>
                  </a:cubicBezTo>
                  <a:cubicBezTo>
                    <a:pt x="8966" y="1520"/>
                    <a:pt x="9296" y="1188"/>
                    <a:pt x="9296" y="785"/>
                  </a:cubicBezTo>
                  <a:cubicBezTo>
                    <a:pt x="9296" y="375"/>
                    <a:pt x="8967" y="41"/>
                    <a:pt x="8556" y="41"/>
                  </a:cubicBezTo>
                  <a:lnTo>
                    <a:pt x="750" y="0"/>
                  </a:lnTo>
                  <a:cubicBezTo>
                    <a:pt x="747" y="0"/>
                    <a:pt x="744" y="0"/>
                    <a:pt x="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6195294" y="2010858"/>
              <a:ext cx="2191026" cy="2266847"/>
            </a:xfrm>
            <a:custGeom>
              <a:rect b="b" l="l" r="r" t="t"/>
              <a:pathLst>
                <a:path extrusionOk="0" h="19660" w="19002">
                  <a:moveTo>
                    <a:pt x="102" y="0"/>
                  </a:moveTo>
                  <a:lnTo>
                    <a:pt x="1" y="19563"/>
                  </a:lnTo>
                  <a:lnTo>
                    <a:pt x="18901" y="19660"/>
                  </a:lnTo>
                  <a:lnTo>
                    <a:pt x="19002" y="91"/>
                  </a:lnTo>
                  <a:lnTo>
                    <a:pt x="102" y="0"/>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6200598" y="4451716"/>
              <a:ext cx="138481" cy="127986"/>
            </a:xfrm>
            <a:custGeom>
              <a:rect b="b" l="l" r="r" t="t"/>
              <a:pathLst>
                <a:path extrusionOk="0" h="1110" w="1201">
                  <a:moveTo>
                    <a:pt x="330" y="0"/>
                  </a:moveTo>
                  <a:cubicBezTo>
                    <a:pt x="163" y="0"/>
                    <a:pt x="26" y="137"/>
                    <a:pt x="6" y="329"/>
                  </a:cubicBezTo>
                  <a:cubicBezTo>
                    <a:pt x="6" y="340"/>
                    <a:pt x="0" y="385"/>
                    <a:pt x="16" y="456"/>
                  </a:cubicBezTo>
                  <a:cubicBezTo>
                    <a:pt x="41" y="562"/>
                    <a:pt x="97" y="659"/>
                    <a:pt x="178" y="735"/>
                  </a:cubicBezTo>
                  <a:lnTo>
                    <a:pt x="593" y="1110"/>
                  </a:lnTo>
                  <a:lnTo>
                    <a:pt x="1019" y="735"/>
                  </a:lnTo>
                  <a:cubicBezTo>
                    <a:pt x="1105" y="664"/>
                    <a:pt x="1160" y="568"/>
                    <a:pt x="1186" y="461"/>
                  </a:cubicBezTo>
                  <a:cubicBezTo>
                    <a:pt x="1201" y="390"/>
                    <a:pt x="1196" y="345"/>
                    <a:pt x="1196" y="335"/>
                  </a:cubicBezTo>
                  <a:cubicBezTo>
                    <a:pt x="1181" y="142"/>
                    <a:pt x="1044" y="5"/>
                    <a:pt x="877" y="5"/>
                  </a:cubicBezTo>
                  <a:cubicBezTo>
                    <a:pt x="760" y="5"/>
                    <a:pt x="659" y="66"/>
                    <a:pt x="598" y="162"/>
                  </a:cubicBezTo>
                  <a:cubicBezTo>
                    <a:pt x="542" y="61"/>
                    <a:pt x="441"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6392810" y="4456328"/>
              <a:ext cx="62611" cy="97661"/>
            </a:xfrm>
            <a:custGeom>
              <a:rect b="b" l="l" r="r" t="t"/>
              <a:pathLst>
                <a:path extrusionOk="0" h="847" w="543">
                  <a:moveTo>
                    <a:pt x="81" y="1"/>
                  </a:moveTo>
                  <a:cubicBezTo>
                    <a:pt x="61" y="1"/>
                    <a:pt x="41" y="6"/>
                    <a:pt x="25" y="21"/>
                  </a:cubicBezTo>
                  <a:cubicBezTo>
                    <a:pt x="10" y="36"/>
                    <a:pt x="5" y="51"/>
                    <a:pt x="5" y="72"/>
                  </a:cubicBezTo>
                  <a:lnTo>
                    <a:pt x="0" y="771"/>
                  </a:lnTo>
                  <a:cubicBezTo>
                    <a:pt x="0" y="791"/>
                    <a:pt x="5" y="811"/>
                    <a:pt x="20" y="826"/>
                  </a:cubicBezTo>
                  <a:cubicBezTo>
                    <a:pt x="35" y="837"/>
                    <a:pt x="56" y="847"/>
                    <a:pt x="76" y="847"/>
                  </a:cubicBezTo>
                  <a:lnTo>
                    <a:pt x="466" y="847"/>
                  </a:lnTo>
                  <a:cubicBezTo>
                    <a:pt x="486" y="847"/>
                    <a:pt x="507" y="842"/>
                    <a:pt x="517" y="826"/>
                  </a:cubicBezTo>
                  <a:cubicBezTo>
                    <a:pt x="532" y="816"/>
                    <a:pt x="542" y="796"/>
                    <a:pt x="542" y="776"/>
                  </a:cubicBezTo>
                  <a:cubicBezTo>
                    <a:pt x="542" y="755"/>
                    <a:pt x="532" y="740"/>
                    <a:pt x="517" y="725"/>
                  </a:cubicBezTo>
                  <a:cubicBezTo>
                    <a:pt x="507" y="715"/>
                    <a:pt x="486" y="705"/>
                    <a:pt x="466" y="705"/>
                  </a:cubicBezTo>
                  <a:lnTo>
                    <a:pt x="152" y="705"/>
                  </a:lnTo>
                  <a:lnTo>
                    <a:pt x="157" y="72"/>
                  </a:lnTo>
                  <a:cubicBezTo>
                    <a:pt x="157" y="51"/>
                    <a:pt x="147" y="36"/>
                    <a:pt x="132" y="21"/>
                  </a:cubicBezTo>
                  <a:cubicBezTo>
                    <a:pt x="122" y="6"/>
                    <a:pt x="101"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6468680" y="4454022"/>
              <a:ext cx="17642" cy="99967"/>
            </a:xfrm>
            <a:custGeom>
              <a:rect b="b" l="l" r="r" t="t"/>
              <a:pathLst>
                <a:path extrusionOk="0" h="867" w="153">
                  <a:moveTo>
                    <a:pt x="77" y="0"/>
                  </a:moveTo>
                  <a:cubicBezTo>
                    <a:pt x="51" y="0"/>
                    <a:pt x="31" y="6"/>
                    <a:pt x="21" y="16"/>
                  </a:cubicBezTo>
                  <a:cubicBezTo>
                    <a:pt x="11" y="21"/>
                    <a:pt x="1" y="36"/>
                    <a:pt x="1" y="61"/>
                  </a:cubicBezTo>
                  <a:lnTo>
                    <a:pt x="1" y="82"/>
                  </a:lnTo>
                  <a:cubicBezTo>
                    <a:pt x="1" y="107"/>
                    <a:pt x="6" y="122"/>
                    <a:pt x="21" y="132"/>
                  </a:cubicBezTo>
                  <a:cubicBezTo>
                    <a:pt x="31" y="137"/>
                    <a:pt x="51" y="142"/>
                    <a:pt x="77" y="142"/>
                  </a:cubicBezTo>
                  <a:cubicBezTo>
                    <a:pt x="107" y="142"/>
                    <a:pt x="122" y="142"/>
                    <a:pt x="137" y="132"/>
                  </a:cubicBezTo>
                  <a:cubicBezTo>
                    <a:pt x="147" y="122"/>
                    <a:pt x="153" y="107"/>
                    <a:pt x="153" y="82"/>
                  </a:cubicBezTo>
                  <a:lnTo>
                    <a:pt x="153" y="61"/>
                  </a:lnTo>
                  <a:cubicBezTo>
                    <a:pt x="153" y="41"/>
                    <a:pt x="147" y="21"/>
                    <a:pt x="137" y="16"/>
                  </a:cubicBezTo>
                  <a:cubicBezTo>
                    <a:pt x="127" y="6"/>
                    <a:pt x="107" y="0"/>
                    <a:pt x="77" y="0"/>
                  </a:cubicBezTo>
                  <a:close/>
                  <a:moveTo>
                    <a:pt x="77" y="223"/>
                  </a:moveTo>
                  <a:cubicBezTo>
                    <a:pt x="56" y="223"/>
                    <a:pt x="41" y="228"/>
                    <a:pt x="26" y="244"/>
                  </a:cubicBezTo>
                  <a:cubicBezTo>
                    <a:pt x="11" y="259"/>
                    <a:pt x="6" y="274"/>
                    <a:pt x="6" y="294"/>
                  </a:cubicBezTo>
                  <a:lnTo>
                    <a:pt x="1" y="796"/>
                  </a:lnTo>
                  <a:cubicBezTo>
                    <a:pt x="1" y="816"/>
                    <a:pt x="11" y="831"/>
                    <a:pt x="21" y="846"/>
                  </a:cubicBezTo>
                  <a:cubicBezTo>
                    <a:pt x="36" y="862"/>
                    <a:pt x="51" y="867"/>
                    <a:pt x="77" y="867"/>
                  </a:cubicBezTo>
                  <a:cubicBezTo>
                    <a:pt x="97" y="867"/>
                    <a:pt x="112" y="862"/>
                    <a:pt x="127" y="846"/>
                  </a:cubicBezTo>
                  <a:cubicBezTo>
                    <a:pt x="137" y="831"/>
                    <a:pt x="147" y="816"/>
                    <a:pt x="147" y="796"/>
                  </a:cubicBezTo>
                  <a:lnTo>
                    <a:pt x="147" y="294"/>
                  </a:lnTo>
                  <a:cubicBezTo>
                    <a:pt x="147" y="274"/>
                    <a:pt x="142" y="259"/>
                    <a:pt x="127" y="244"/>
                  </a:cubicBezTo>
                  <a:cubicBezTo>
                    <a:pt x="117" y="228"/>
                    <a:pt x="97" y="223"/>
                    <a:pt x="77" y="22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6510190" y="4451139"/>
              <a:ext cx="63764" cy="103426"/>
            </a:xfrm>
            <a:custGeom>
              <a:rect b="b" l="l" r="r" t="t"/>
              <a:pathLst>
                <a:path extrusionOk="0" h="897" w="553">
                  <a:moveTo>
                    <a:pt x="76" y="0"/>
                  </a:moveTo>
                  <a:cubicBezTo>
                    <a:pt x="56" y="0"/>
                    <a:pt x="41" y="10"/>
                    <a:pt x="26" y="25"/>
                  </a:cubicBezTo>
                  <a:cubicBezTo>
                    <a:pt x="10" y="36"/>
                    <a:pt x="5" y="56"/>
                    <a:pt x="5" y="76"/>
                  </a:cubicBezTo>
                  <a:lnTo>
                    <a:pt x="0" y="821"/>
                  </a:lnTo>
                  <a:cubicBezTo>
                    <a:pt x="0" y="841"/>
                    <a:pt x="10" y="861"/>
                    <a:pt x="20" y="876"/>
                  </a:cubicBezTo>
                  <a:cubicBezTo>
                    <a:pt x="36" y="887"/>
                    <a:pt x="51" y="897"/>
                    <a:pt x="76" y="897"/>
                  </a:cubicBezTo>
                  <a:cubicBezTo>
                    <a:pt x="96" y="897"/>
                    <a:pt x="112" y="887"/>
                    <a:pt x="127" y="876"/>
                  </a:cubicBezTo>
                  <a:cubicBezTo>
                    <a:pt x="142" y="861"/>
                    <a:pt x="147" y="841"/>
                    <a:pt x="147" y="821"/>
                  </a:cubicBezTo>
                  <a:lnTo>
                    <a:pt x="147" y="694"/>
                  </a:lnTo>
                  <a:lnTo>
                    <a:pt x="208" y="643"/>
                  </a:lnTo>
                  <a:lnTo>
                    <a:pt x="421" y="871"/>
                  </a:lnTo>
                  <a:cubicBezTo>
                    <a:pt x="436" y="887"/>
                    <a:pt x="456" y="897"/>
                    <a:pt x="476" y="897"/>
                  </a:cubicBezTo>
                  <a:cubicBezTo>
                    <a:pt x="492" y="897"/>
                    <a:pt x="512" y="892"/>
                    <a:pt x="527" y="876"/>
                  </a:cubicBezTo>
                  <a:cubicBezTo>
                    <a:pt x="542" y="861"/>
                    <a:pt x="547" y="846"/>
                    <a:pt x="547" y="826"/>
                  </a:cubicBezTo>
                  <a:cubicBezTo>
                    <a:pt x="552" y="806"/>
                    <a:pt x="542" y="785"/>
                    <a:pt x="527" y="770"/>
                  </a:cubicBezTo>
                  <a:lnTo>
                    <a:pt x="319" y="542"/>
                  </a:lnTo>
                  <a:lnTo>
                    <a:pt x="502" y="375"/>
                  </a:lnTo>
                  <a:cubicBezTo>
                    <a:pt x="522" y="355"/>
                    <a:pt x="527" y="340"/>
                    <a:pt x="527" y="319"/>
                  </a:cubicBezTo>
                  <a:cubicBezTo>
                    <a:pt x="527" y="304"/>
                    <a:pt x="522" y="289"/>
                    <a:pt x="507" y="274"/>
                  </a:cubicBezTo>
                  <a:cubicBezTo>
                    <a:pt x="497" y="258"/>
                    <a:pt x="476" y="253"/>
                    <a:pt x="461" y="253"/>
                  </a:cubicBezTo>
                  <a:cubicBezTo>
                    <a:pt x="441" y="253"/>
                    <a:pt x="421" y="258"/>
                    <a:pt x="405" y="274"/>
                  </a:cubicBezTo>
                  <a:lnTo>
                    <a:pt x="147" y="522"/>
                  </a:lnTo>
                  <a:lnTo>
                    <a:pt x="152" y="76"/>
                  </a:lnTo>
                  <a:cubicBezTo>
                    <a:pt x="152" y="56"/>
                    <a:pt x="142" y="36"/>
                    <a:pt x="132" y="25"/>
                  </a:cubicBezTo>
                  <a:cubicBezTo>
                    <a:pt x="117" y="10"/>
                    <a:pt x="102" y="0"/>
                    <a:pt x="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6579026" y="4479158"/>
              <a:ext cx="71374" cy="77137"/>
            </a:xfrm>
            <a:custGeom>
              <a:rect b="b" l="l" r="r" t="t"/>
              <a:pathLst>
                <a:path extrusionOk="0" h="669" w="619">
                  <a:moveTo>
                    <a:pt x="315" y="132"/>
                  </a:moveTo>
                  <a:cubicBezTo>
                    <a:pt x="350" y="132"/>
                    <a:pt x="386" y="142"/>
                    <a:pt x="416" y="167"/>
                  </a:cubicBezTo>
                  <a:cubicBezTo>
                    <a:pt x="447" y="193"/>
                    <a:pt x="462" y="223"/>
                    <a:pt x="467" y="254"/>
                  </a:cubicBezTo>
                  <a:lnTo>
                    <a:pt x="467" y="264"/>
                  </a:lnTo>
                  <a:lnTo>
                    <a:pt x="148" y="264"/>
                  </a:lnTo>
                  <a:cubicBezTo>
                    <a:pt x="168" y="173"/>
                    <a:pt x="224" y="132"/>
                    <a:pt x="315" y="132"/>
                  </a:cubicBezTo>
                  <a:close/>
                  <a:moveTo>
                    <a:pt x="315" y="0"/>
                  </a:moveTo>
                  <a:cubicBezTo>
                    <a:pt x="259" y="0"/>
                    <a:pt x="209" y="10"/>
                    <a:pt x="163" y="41"/>
                  </a:cubicBezTo>
                  <a:cubicBezTo>
                    <a:pt x="117" y="66"/>
                    <a:pt x="77" y="107"/>
                    <a:pt x="47" y="157"/>
                  </a:cubicBezTo>
                  <a:cubicBezTo>
                    <a:pt x="16" y="213"/>
                    <a:pt x="6" y="274"/>
                    <a:pt x="1" y="340"/>
                  </a:cubicBezTo>
                  <a:cubicBezTo>
                    <a:pt x="1" y="400"/>
                    <a:pt x="16" y="461"/>
                    <a:pt x="41" y="507"/>
                  </a:cubicBezTo>
                  <a:cubicBezTo>
                    <a:pt x="72" y="557"/>
                    <a:pt x="107" y="598"/>
                    <a:pt x="158" y="623"/>
                  </a:cubicBezTo>
                  <a:cubicBezTo>
                    <a:pt x="209" y="654"/>
                    <a:pt x="269" y="669"/>
                    <a:pt x="335" y="669"/>
                  </a:cubicBezTo>
                  <a:cubicBezTo>
                    <a:pt x="376" y="669"/>
                    <a:pt x="411" y="664"/>
                    <a:pt x="452" y="649"/>
                  </a:cubicBezTo>
                  <a:cubicBezTo>
                    <a:pt x="487" y="639"/>
                    <a:pt x="518" y="623"/>
                    <a:pt x="543" y="603"/>
                  </a:cubicBezTo>
                  <a:cubicBezTo>
                    <a:pt x="563" y="588"/>
                    <a:pt x="573" y="568"/>
                    <a:pt x="573" y="542"/>
                  </a:cubicBezTo>
                  <a:cubicBezTo>
                    <a:pt x="578" y="527"/>
                    <a:pt x="568" y="512"/>
                    <a:pt x="558" y="502"/>
                  </a:cubicBezTo>
                  <a:cubicBezTo>
                    <a:pt x="548" y="492"/>
                    <a:pt x="533" y="482"/>
                    <a:pt x="513" y="482"/>
                  </a:cubicBezTo>
                  <a:cubicBezTo>
                    <a:pt x="502" y="482"/>
                    <a:pt x="487" y="487"/>
                    <a:pt x="472" y="492"/>
                  </a:cubicBezTo>
                  <a:cubicBezTo>
                    <a:pt x="467" y="497"/>
                    <a:pt x="462" y="502"/>
                    <a:pt x="452" y="507"/>
                  </a:cubicBezTo>
                  <a:cubicBezTo>
                    <a:pt x="442" y="517"/>
                    <a:pt x="426" y="522"/>
                    <a:pt x="406" y="527"/>
                  </a:cubicBezTo>
                  <a:cubicBezTo>
                    <a:pt x="386" y="532"/>
                    <a:pt x="361" y="537"/>
                    <a:pt x="330" y="537"/>
                  </a:cubicBezTo>
                  <a:cubicBezTo>
                    <a:pt x="285" y="537"/>
                    <a:pt x="249" y="522"/>
                    <a:pt x="214" y="497"/>
                  </a:cubicBezTo>
                  <a:cubicBezTo>
                    <a:pt x="178" y="466"/>
                    <a:pt x="158" y="431"/>
                    <a:pt x="148" y="380"/>
                  </a:cubicBezTo>
                  <a:lnTo>
                    <a:pt x="148" y="380"/>
                  </a:lnTo>
                  <a:lnTo>
                    <a:pt x="543" y="385"/>
                  </a:lnTo>
                  <a:cubicBezTo>
                    <a:pt x="563" y="385"/>
                    <a:pt x="583" y="380"/>
                    <a:pt x="594" y="365"/>
                  </a:cubicBezTo>
                  <a:cubicBezTo>
                    <a:pt x="609" y="355"/>
                    <a:pt x="619" y="340"/>
                    <a:pt x="619" y="319"/>
                  </a:cubicBezTo>
                  <a:cubicBezTo>
                    <a:pt x="619" y="264"/>
                    <a:pt x="604" y="208"/>
                    <a:pt x="578" y="162"/>
                  </a:cubicBezTo>
                  <a:cubicBezTo>
                    <a:pt x="548" y="112"/>
                    <a:pt x="513" y="71"/>
                    <a:pt x="467" y="41"/>
                  </a:cubicBezTo>
                  <a:cubicBezTo>
                    <a:pt x="416" y="15"/>
                    <a:pt x="371"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7004267" y="4458634"/>
              <a:ext cx="77831" cy="100083"/>
            </a:xfrm>
            <a:custGeom>
              <a:rect b="b" l="l" r="r" t="t"/>
              <a:pathLst>
                <a:path extrusionOk="0" h="868" w="675">
                  <a:moveTo>
                    <a:pt x="441" y="1"/>
                  </a:moveTo>
                  <a:cubicBezTo>
                    <a:pt x="355" y="1"/>
                    <a:pt x="279" y="21"/>
                    <a:pt x="213" y="57"/>
                  </a:cubicBezTo>
                  <a:cubicBezTo>
                    <a:pt x="148" y="92"/>
                    <a:pt x="97" y="143"/>
                    <a:pt x="61" y="209"/>
                  </a:cubicBezTo>
                  <a:cubicBezTo>
                    <a:pt x="21" y="275"/>
                    <a:pt x="1" y="345"/>
                    <a:pt x="1" y="426"/>
                  </a:cubicBezTo>
                  <a:cubicBezTo>
                    <a:pt x="1" y="523"/>
                    <a:pt x="21" y="599"/>
                    <a:pt x="61" y="665"/>
                  </a:cubicBezTo>
                  <a:cubicBezTo>
                    <a:pt x="102" y="730"/>
                    <a:pt x="153" y="781"/>
                    <a:pt x="219" y="817"/>
                  </a:cubicBezTo>
                  <a:cubicBezTo>
                    <a:pt x="284" y="847"/>
                    <a:pt x="355" y="867"/>
                    <a:pt x="436" y="867"/>
                  </a:cubicBezTo>
                  <a:cubicBezTo>
                    <a:pt x="507" y="867"/>
                    <a:pt x="573" y="852"/>
                    <a:pt x="634" y="822"/>
                  </a:cubicBezTo>
                  <a:cubicBezTo>
                    <a:pt x="649" y="811"/>
                    <a:pt x="659" y="806"/>
                    <a:pt x="664" y="796"/>
                  </a:cubicBezTo>
                  <a:cubicBezTo>
                    <a:pt x="669" y="786"/>
                    <a:pt x="674" y="771"/>
                    <a:pt x="674" y="761"/>
                  </a:cubicBezTo>
                  <a:cubicBezTo>
                    <a:pt x="674" y="741"/>
                    <a:pt x="669" y="725"/>
                    <a:pt x="654" y="710"/>
                  </a:cubicBezTo>
                  <a:cubicBezTo>
                    <a:pt x="639" y="695"/>
                    <a:pt x="624" y="685"/>
                    <a:pt x="604" y="685"/>
                  </a:cubicBezTo>
                  <a:cubicBezTo>
                    <a:pt x="593" y="685"/>
                    <a:pt x="578" y="685"/>
                    <a:pt x="563" y="695"/>
                  </a:cubicBezTo>
                  <a:cubicBezTo>
                    <a:pt x="528" y="710"/>
                    <a:pt x="487" y="720"/>
                    <a:pt x="436" y="720"/>
                  </a:cubicBezTo>
                  <a:cubicBezTo>
                    <a:pt x="350" y="720"/>
                    <a:pt x="284" y="695"/>
                    <a:pt x="234" y="644"/>
                  </a:cubicBezTo>
                  <a:cubicBezTo>
                    <a:pt x="183" y="599"/>
                    <a:pt x="158" y="523"/>
                    <a:pt x="158" y="432"/>
                  </a:cubicBezTo>
                  <a:cubicBezTo>
                    <a:pt x="158" y="376"/>
                    <a:pt x="173" y="325"/>
                    <a:pt x="193" y="285"/>
                  </a:cubicBezTo>
                  <a:cubicBezTo>
                    <a:pt x="219" y="239"/>
                    <a:pt x="249" y="204"/>
                    <a:pt x="289" y="183"/>
                  </a:cubicBezTo>
                  <a:cubicBezTo>
                    <a:pt x="335" y="158"/>
                    <a:pt x="381" y="148"/>
                    <a:pt x="436" y="148"/>
                  </a:cubicBezTo>
                  <a:cubicBezTo>
                    <a:pt x="482" y="148"/>
                    <a:pt x="528" y="158"/>
                    <a:pt x="568" y="173"/>
                  </a:cubicBezTo>
                  <a:cubicBezTo>
                    <a:pt x="578" y="183"/>
                    <a:pt x="593" y="188"/>
                    <a:pt x="609" y="188"/>
                  </a:cubicBezTo>
                  <a:cubicBezTo>
                    <a:pt x="629" y="188"/>
                    <a:pt x="644" y="178"/>
                    <a:pt x="659" y="163"/>
                  </a:cubicBezTo>
                  <a:cubicBezTo>
                    <a:pt x="669" y="148"/>
                    <a:pt x="674" y="128"/>
                    <a:pt x="674" y="112"/>
                  </a:cubicBezTo>
                  <a:cubicBezTo>
                    <a:pt x="674" y="82"/>
                    <a:pt x="664" y="62"/>
                    <a:pt x="639" y="52"/>
                  </a:cubicBezTo>
                  <a:cubicBezTo>
                    <a:pt x="578" y="21"/>
                    <a:pt x="512"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7109424" y="4481464"/>
              <a:ext cx="76101" cy="77368"/>
            </a:xfrm>
            <a:custGeom>
              <a:rect b="b" l="l" r="r" t="t"/>
              <a:pathLst>
                <a:path extrusionOk="0" h="671" w="660">
                  <a:moveTo>
                    <a:pt x="330" y="132"/>
                  </a:moveTo>
                  <a:cubicBezTo>
                    <a:pt x="365" y="132"/>
                    <a:pt x="396" y="142"/>
                    <a:pt x="426" y="163"/>
                  </a:cubicBezTo>
                  <a:cubicBezTo>
                    <a:pt x="451" y="178"/>
                    <a:pt x="472" y="203"/>
                    <a:pt x="492" y="234"/>
                  </a:cubicBezTo>
                  <a:cubicBezTo>
                    <a:pt x="507" y="264"/>
                    <a:pt x="512" y="299"/>
                    <a:pt x="512" y="340"/>
                  </a:cubicBezTo>
                  <a:cubicBezTo>
                    <a:pt x="512" y="375"/>
                    <a:pt x="507" y="411"/>
                    <a:pt x="487" y="441"/>
                  </a:cubicBezTo>
                  <a:cubicBezTo>
                    <a:pt x="472" y="472"/>
                    <a:pt x="451" y="497"/>
                    <a:pt x="421" y="512"/>
                  </a:cubicBezTo>
                  <a:cubicBezTo>
                    <a:pt x="396" y="532"/>
                    <a:pt x="365" y="537"/>
                    <a:pt x="330" y="537"/>
                  </a:cubicBezTo>
                  <a:cubicBezTo>
                    <a:pt x="294" y="537"/>
                    <a:pt x="264" y="532"/>
                    <a:pt x="239" y="512"/>
                  </a:cubicBezTo>
                  <a:cubicBezTo>
                    <a:pt x="208" y="497"/>
                    <a:pt x="188" y="472"/>
                    <a:pt x="173" y="441"/>
                  </a:cubicBezTo>
                  <a:cubicBezTo>
                    <a:pt x="158" y="411"/>
                    <a:pt x="147" y="375"/>
                    <a:pt x="147" y="335"/>
                  </a:cubicBezTo>
                  <a:cubicBezTo>
                    <a:pt x="147" y="299"/>
                    <a:pt x="158" y="264"/>
                    <a:pt x="173" y="234"/>
                  </a:cubicBezTo>
                  <a:cubicBezTo>
                    <a:pt x="188" y="198"/>
                    <a:pt x="213" y="178"/>
                    <a:pt x="239" y="158"/>
                  </a:cubicBezTo>
                  <a:cubicBezTo>
                    <a:pt x="269" y="142"/>
                    <a:pt x="299" y="132"/>
                    <a:pt x="330" y="132"/>
                  </a:cubicBezTo>
                  <a:close/>
                  <a:moveTo>
                    <a:pt x="335" y="1"/>
                  </a:moveTo>
                  <a:cubicBezTo>
                    <a:pt x="269" y="1"/>
                    <a:pt x="218" y="16"/>
                    <a:pt x="168" y="46"/>
                  </a:cubicBezTo>
                  <a:cubicBezTo>
                    <a:pt x="117" y="71"/>
                    <a:pt x="76" y="112"/>
                    <a:pt x="46" y="163"/>
                  </a:cubicBezTo>
                  <a:cubicBezTo>
                    <a:pt x="16" y="213"/>
                    <a:pt x="1" y="269"/>
                    <a:pt x="1" y="335"/>
                  </a:cubicBezTo>
                  <a:cubicBezTo>
                    <a:pt x="1" y="401"/>
                    <a:pt x="16" y="456"/>
                    <a:pt x="46" y="512"/>
                  </a:cubicBezTo>
                  <a:cubicBezTo>
                    <a:pt x="71" y="563"/>
                    <a:pt x="112" y="598"/>
                    <a:pt x="163" y="629"/>
                  </a:cubicBezTo>
                  <a:cubicBezTo>
                    <a:pt x="213" y="659"/>
                    <a:pt x="269" y="669"/>
                    <a:pt x="330" y="669"/>
                  </a:cubicBezTo>
                  <a:cubicBezTo>
                    <a:pt x="337" y="670"/>
                    <a:pt x="345" y="670"/>
                    <a:pt x="353" y="670"/>
                  </a:cubicBezTo>
                  <a:cubicBezTo>
                    <a:pt x="405" y="670"/>
                    <a:pt x="453" y="655"/>
                    <a:pt x="497" y="629"/>
                  </a:cubicBezTo>
                  <a:cubicBezTo>
                    <a:pt x="548" y="603"/>
                    <a:pt x="588" y="563"/>
                    <a:pt x="613" y="512"/>
                  </a:cubicBezTo>
                  <a:cubicBezTo>
                    <a:pt x="644" y="462"/>
                    <a:pt x="659" y="406"/>
                    <a:pt x="659" y="340"/>
                  </a:cubicBezTo>
                  <a:cubicBezTo>
                    <a:pt x="659" y="274"/>
                    <a:pt x="644" y="218"/>
                    <a:pt x="619" y="168"/>
                  </a:cubicBezTo>
                  <a:cubicBezTo>
                    <a:pt x="588" y="112"/>
                    <a:pt x="548" y="77"/>
                    <a:pt x="497" y="46"/>
                  </a:cubicBezTo>
                  <a:cubicBezTo>
                    <a:pt x="446" y="16"/>
                    <a:pt x="391" y="1"/>
                    <a:pt x="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7200515" y="4482040"/>
              <a:ext cx="110577" cy="76100"/>
            </a:xfrm>
            <a:custGeom>
              <a:rect b="b" l="l" r="r" t="t"/>
              <a:pathLst>
                <a:path extrusionOk="0" h="660" w="959">
                  <a:moveTo>
                    <a:pt x="345" y="1"/>
                  </a:moveTo>
                  <a:cubicBezTo>
                    <a:pt x="305" y="1"/>
                    <a:pt x="264" y="11"/>
                    <a:pt x="234" y="31"/>
                  </a:cubicBezTo>
                  <a:cubicBezTo>
                    <a:pt x="198" y="51"/>
                    <a:pt x="173" y="77"/>
                    <a:pt x="148" y="107"/>
                  </a:cubicBezTo>
                  <a:lnTo>
                    <a:pt x="148" y="87"/>
                  </a:lnTo>
                  <a:cubicBezTo>
                    <a:pt x="148" y="66"/>
                    <a:pt x="143" y="46"/>
                    <a:pt x="127" y="31"/>
                  </a:cubicBezTo>
                  <a:cubicBezTo>
                    <a:pt x="117" y="21"/>
                    <a:pt x="97" y="11"/>
                    <a:pt x="77" y="11"/>
                  </a:cubicBezTo>
                  <a:cubicBezTo>
                    <a:pt x="56" y="11"/>
                    <a:pt x="41" y="21"/>
                    <a:pt x="26" y="31"/>
                  </a:cubicBezTo>
                  <a:cubicBezTo>
                    <a:pt x="11" y="46"/>
                    <a:pt x="6" y="61"/>
                    <a:pt x="6" y="87"/>
                  </a:cubicBezTo>
                  <a:lnTo>
                    <a:pt x="1" y="583"/>
                  </a:lnTo>
                  <a:cubicBezTo>
                    <a:pt x="1" y="603"/>
                    <a:pt x="11" y="624"/>
                    <a:pt x="21" y="639"/>
                  </a:cubicBezTo>
                  <a:cubicBezTo>
                    <a:pt x="36" y="649"/>
                    <a:pt x="51" y="659"/>
                    <a:pt x="72" y="659"/>
                  </a:cubicBezTo>
                  <a:cubicBezTo>
                    <a:pt x="97" y="659"/>
                    <a:pt x="112" y="649"/>
                    <a:pt x="127" y="639"/>
                  </a:cubicBezTo>
                  <a:cubicBezTo>
                    <a:pt x="138" y="624"/>
                    <a:pt x="148" y="603"/>
                    <a:pt x="148" y="583"/>
                  </a:cubicBezTo>
                  <a:lnTo>
                    <a:pt x="148" y="274"/>
                  </a:lnTo>
                  <a:cubicBezTo>
                    <a:pt x="148" y="234"/>
                    <a:pt x="163" y="198"/>
                    <a:pt x="188" y="173"/>
                  </a:cubicBezTo>
                  <a:cubicBezTo>
                    <a:pt x="213" y="148"/>
                    <a:pt x="249" y="132"/>
                    <a:pt x="295" y="132"/>
                  </a:cubicBezTo>
                  <a:cubicBezTo>
                    <a:pt x="335" y="132"/>
                    <a:pt x="365" y="148"/>
                    <a:pt x="381" y="173"/>
                  </a:cubicBezTo>
                  <a:cubicBezTo>
                    <a:pt x="401" y="198"/>
                    <a:pt x="411" y="234"/>
                    <a:pt x="411" y="274"/>
                  </a:cubicBezTo>
                  <a:lnTo>
                    <a:pt x="406" y="583"/>
                  </a:lnTo>
                  <a:cubicBezTo>
                    <a:pt x="406" y="608"/>
                    <a:pt x="416" y="624"/>
                    <a:pt x="426" y="639"/>
                  </a:cubicBezTo>
                  <a:cubicBezTo>
                    <a:pt x="441" y="654"/>
                    <a:pt x="457" y="659"/>
                    <a:pt x="482" y="659"/>
                  </a:cubicBezTo>
                  <a:cubicBezTo>
                    <a:pt x="502" y="659"/>
                    <a:pt x="517" y="654"/>
                    <a:pt x="533" y="639"/>
                  </a:cubicBezTo>
                  <a:cubicBezTo>
                    <a:pt x="548" y="624"/>
                    <a:pt x="553" y="608"/>
                    <a:pt x="553" y="588"/>
                  </a:cubicBezTo>
                  <a:lnTo>
                    <a:pt x="553" y="279"/>
                  </a:lnTo>
                  <a:cubicBezTo>
                    <a:pt x="553" y="234"/>
                    <a:pt x="568" y="203"/>
                    <a:pt x="593" y="178"/>
                  </a:cubicBezTo>
                  <a:cubicBezTo>
                    <a:pt x="619" y="148"/>
                    <a:pt x="654" y="137"/>
                    <a:pt x="700" y="137"/>
                  </a:cubicBezTo>
                  <a:cubicBezTo>
                    <a:pt x="740" y="137"/>
                    <a:pt x="771" y="148"/>
                    <a:pt x="791" y="173"/>
                  </a:cubicBezTo>
                  <a:cubicBezTo>
                    <a:pt x="806" y="198"/>
                    <a:pt x="816" y="234"/>
                    <a:pt x="816" y="279"/>
                  </a:cubicBezTo>
                  <a:lnTo>
                    <a:pt x="811" y="588"/>
                  </a:lnTo>
                  <a:cubicBezTo>
                    <a:pt x="811" y="608"/>
                    <a:pt x="821" y="624"/>
                    <a:pt x="831" y="639"/>
                  </a:cubicBezTo>
                  <a:cubicBezTo>
                    <a:pt x="847" y="654"/>
                    <a:pt x="862" y="659"/>
                    <a:pt x="887" y="659"/>
                  </a:cubicBezTo>
                  <a:cubicBezTo>
                    <a:pt x="907" y="659"/>
                    <a:pt x="923" y="654"/>
                    <a:pt x="938" y="639"/>
                  </a:cubicBezTo>
                  <a:cubicBezTo>
                    <a:pt x="953" y="629"/>
                    <a:pt x="958" y="608"/>
                    <a:pt x="958" y="588"/>
                  </a:cubicBezTo>
                  <a:lnTo>
                    <a:pt x="958" y="279"/>
                  </a:lnTo>
                  <a:cubicBezTo>
                    <a:pt x="958" y="193"/>
                    <a:pt x="943" y="127"/>
                    <a:pt x="913" y="77"/>
                  </a:cubicBezTo>
                  <a:cubicBezTo>
                    <a:pt x="882" y="26"/>
                    <a:pt x="831" y="6"/>
                    <a:pt x="750" y="1"/>
                  </a:cubicBezTo>
                  <a:cubicBezTo>
                    <a:pt x="700" y="1"/>
                    <a:pt x="659" y="16"/>
                    <a:pt x="624" y="41"/>
                  </a:cubicBezTo>
                  <a:cubicBezTo>
                    <a:pt x="583" y="72"/>
                    <a:pt x="558" y="102"/>
                    <a:pt x="538" y="132"/>
                  </a:cubicBezTo>
                  <a:cubicBezTo>
                    <a:pt x="512" y="46"/>
                    <a:pt x="447"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7333114" y="4482617"/>
              <a:ext cx="110577" cy="76676"/>
            </a:xfrm>
            <a:custGeom>
              <a:rect b="b" l="l" r="r" t="t"/>
              <a:pathLst>
                <a:path extrusionOk="0" h="665" w="959">
                  <a:moveTo>
                    <a:pt x="340" y="1"/>
                  </a:moveTo>
                  <a:cubicBezTo>
                    <a:pt x="299" y="1"/>
                    <a:pt x="264" y="11"/>
                    <a:pt x="229" y="31"/>
                  </a:cubicBezTo>
                  <a:cubicBezTo>
                    <a:pt x="198" y="51"/>
                    <a:pt x="168" y="77"/>
                    <a:pt x="148" y="107"/>
                  </a:cubicBezTo>
                  <a:lnTo>
                    <a:pt x="148" y="87"/>
                  </a:lnTo>
                  <a:cubicBezTo>
                    <a:pt x="148" y="67"/>
                    <a:pt x="142" y="46"/>
                    <a:pt x="127" y="36"/>
                  </a:cubicBezTo>
                  <a:cubicBezTo>
                    <a:pt x="112" y="21"/>
                    <a:pt x="97" y="11"/>
                    <a:pt x="77" y="11"/>
                  </a:cubicBezTo>
                  <a:cubicBezTo>
                    <a:pt x="56" y="11"/>
                    <a:pt x="36" y="21"/>
                    <a:pt x="21" y="36"/>
                  </a:cubicBezTo>
                  <a:cubicBezTo>
                    <a:pt x="11" y="46"/>
                    <a:pt x="1" y="67"/>
                    <a:pt x="1" y="87"/>
                  </a:cubicBezTo>
                  <a:lnTo>
                    <a:pt x="1" y="583"/>
                  </a:lnTo>
                  <a:cubicBezTo>
                    <a:pt x="1" y="603"/>
                    <a:pt x="6" y="624"/>
                    <a:pt x="21" y="639"/>
                  </a:cubicBezTo>
                  <a:cubicBezTo>
                    <a:pt x="36" y="649"/>
                    <a:pt x="51" y="659"/>
                    <a:pt x="72" y="659"/>
                  </a:cubicBezTo>
                  <a:cubicBezTo>
                    <a:pt x="92" y="659"/>
                    <a:pt x="112" y="649"/>
                    <a:pt x="122" y="639"/>
                  </a:cubicBezTo>
                  <a:cubicBezTo>
                    <a:pt x="137" y="624"/>
                    <a:pt x="142" y="603"/>
                    <a:pt x="142" y="583"/>
                  </a:cubicBezTo>
                  <a:lnTo>
                    <a:pt x="148" y="274"/>
                  </a:lnTo>
                  <a:cubicBezTo>
                    <a:pt x="148" y="234"/>
                    <a:pt x="158" y="203"/>
                    <a:pt x="183" y="173"/>
                  </a:cubicBezTo>
                  <a:cubicBezTo>
                    <a:pt x="208" y="148"/>
                    <a:pt x="244" y="132"/>
                    <a:pt x="289" y="132"/>
                  </a:cubicBezTo>
                  <a:cubicBezTo>
                    <a:pt x="335" y="132"/>
                    <a:pt x="365" y="148"/>
                    <a:pt x="381" y="173"/>
                  </a:cubicBezTo>
                  <a:cubicBezTo>
                    <a:pt x="401" y="198"/>
                    <a:pt x="406" y="234"/>
                    <a:pt x="406" y="279"/>
                  </a:cubicBezTo>
                  <a:lnTo>
                    <a:pt x="406" y="588"/>
                  </a:lnTo>
                  <a:cubicBezTo>
                    <a:pt x="406" y="609"/>
                    <a:pt x="411" y="624"/>
                    <a:pt x="426" y="639"/>
                  </a:cubicBezTo>
                  <a:cubicBezTo>
                    <a:pt x="441" y="654"/>
                    <a:pt x="457" y="659"/>
                    <a:pt x="477" y="659"/>
                  </a:cubicBezTo>
                  <a:cubicBezTo>
                    <a:pt x="497" y="659"/>
                    <a:pt x="517" y="654"/>
                    <a:pt x="527" y="639"/>
                  </a:cubicBezTo>
                  <a:cubicBezTo>
                    <a:pt x="543" y="624"/>
                    <a:pt x="553" y="609"/>
                    <a:pt x="553" y="588"/>
                  </a:cubicBezTo>
                  <a:lnTo>
                    <a:pt x="553" y="279"/>
                  </a:lnTo>
                  <a:cubicBezTo>
                    <a:pt x="553" y="239"/>
                    <a:pt x="563" y="203"/>
                    <a:pt x="588" y="178"/>
                  </a:cubicBezTo>
                  <a:cubicBezTo>
                    <a:pt x="614" y="148"/>
                    <a:pt x="649" y="137"/>
                    <a:pt x="695" y="137"/>
                  </a:cubicBezTo>
                  <a:cubicBezTo>
                    <a:pt x="740" y="137"/>
                    <a:pt x="771" y="148"/>
                    <a:pt x="786" y="173"/>
                  </a:cubicBezTo>
                  <a:cubicBezTo>
                    <a:pt x="806" y="198"/>
                    <a:pt x="811" y="234"/>
                    <a:pt x="811" y="279"/>
                  </a:cubicBezTo>
                  <a:lnTo>
                    <a:pt x="811" y="588"/>
                  </a:lnTo>
                  <a:cubicBezTo>
                    <a:pt x="811" y="609"/>
                    <a:pt x="816" y="629"/>
                    <a:pt x="831" y="639"/>
                  </a:cubicBezTo>
                  <a:cubicBezTo>
                    <a:pt x="847" y="654"/>
                    <a:pt x="862" y="664"/>
                    <a:pt x="882" y="664"/>
                  </a:cubicBezTo>
                  <a:cubicBezTo>
                    <a:pt x="902" y="664"/>
                    <a:pt x="923" y="654"/>
                    <a:pt x="933" y="644"/>
                  </a:cubicBezTo>
                  <a:cubicBezTo>
                    <a:pt x="948" y="629"/>
                    <a:pt x="958" y="609"/>
                    <a:pt x="958" y="588"/>
                  </a:cubicBezTo>
                  <a:lnTo>
                    <a:pt x="958" y="279"/>
                  </a:lnTo>
                  <a:cubicBezTo>
                    <a:pt x="958" y="193"/>
                    <a:pt x="943" y="127"/>
                    <a:pt x="912" y="77"/>
                  </a:cubicBezTo>
                  <a:cubicBezTo>
                    <a:pt x="882" y="31"/>
                    <a:pt x="826" y="6"/>
                    <a:pt x="745" y="6"/>
                  </a:cubicBezTo>
                  <a:cubicBezTo>
                    <a:pt x="700" y="6"/>
                    <a:pt x="659" y="16"/>
                    <a:pt x="619" y="46"/>
                  </a:cubicBezTo>
                  <a:cubicBezTo>
                    <a:pt x="583" y="72"/>
                    <a:pt x="553" y="102"/>
                    <a:pt x="538" y="137"/>
                  </a:cubicBezTo>
                  <a:cubicBezTo>
                    <a:pt x="507" y="46"/>
                    <a:pt x="441" y="1"/>
                    <a:pt x="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7461678" y="4483193"/>
              <a:ext cx="70682" cy="77829"/>
            </a:xfrm>
            <a:custGeom>
              <a:rect b="b" l="l" r="r" t="t"/>
              <a:pathLst>
                <a:path extrusionOk="0" h="675" w="613">
                  <a:moveTo>
                    <a:pt x="309" y="132"/>
                  </a:moveTo>
                  <a:cubicBezTo>
                    <a:pt x="345" y="138"/>
                    <a:pt x="380" y="148"/>
                    <a:pt x="410" y="173"/>
                  </a:cubicBezTo>
                  <a:cubicBezTo>
                    <a:pt x="441" y="198"/>
                    <a:pt x="456" y="224"/>
                    <a:pt x="461" y="259"/>
                  </a:cubicBezTo>
                  <a:lnTo>
                    <a:pt x="461" y="269"/>
                  </a:lnTo>
                  <a:lnTo>
                    <a:pt x="142" y="264"/>
                  </a:lnTo>
                  <a:cubicBezTo>
                    <a:pt x="162" y="178"/>
                    <a:pt x="218" y="132"/>
                    <a:pt x="309" y="132"/>
                  </a:cubicBezTo>
                  <a:close/>
                  <a:moveTo>
                    <a:pt x="309" y="1"/>
                  </a:moveTo>
                  <a:cubicBezTo>
                    <a:pt x="258" y="1"/>
                    <a:pt x="203" y="16"/>
                    <a:pt x="157" y="41"/>
                  </a:cubicBezTo>
                  <a:cubicBezTo>
                    <a:pt x="112" y="72"/>
                    <a:pt x="71" y="112"/>
                    <a:pt x="41" y="163"/>
                  </a:cubicBezTo>
                  <a:cubicBezTo>
                    <a:pt x="15" y="213"/>
                    <a:pt x="0" y="274"/>
                    <a:pt x="0" y="345"/>
                  </a:cubicBezTo>
                  <a:cubicBezTo>
                    <a:pt x="0" y="406"/>
                    <a:pt x="10" y="462"/>
                    <a:pt x="41" y="512"/>
                  </a:cubicBezTo>
                  <a:cubicBezTo>
                    <a:pt x="66" y="563"/>
                    <a:pt x="101" y="598"/>
                    <a:pt x="152" y="629"/>
                  </a:cubicBezTo>
                  <a:cubicBezTo>
                    <a:pt x="203" y="659"/>
                    <a:pt x="263" y="669"/>
                    <a:pt x="329" y="674"/>
                  </a:cubicBezTo>
                  <a:cubicBezTo>
                    <a:pt x="370" y="674"/>
                    <a:pt x="405" y="664"/>
                    <a:pt x="446" y="654"/>
                  </a:cubicBezTo>
                  <a:cubicBezTo>
                    <a:pt x="481" y="639"/>
                    <a:pt x="512" y="624"/>
                    <a:pt x="537" y="609"/>
                  </a:cubicBezTo>
                  <a:cubicBezTo>
                    <a:pt x="557" y="588"/>
                    <a:pt x="572" y="568"/>
                    <a:pt x="572" y="548"/>
                  </a:cubicBezTo>
                  <a:cubicBezTo>
                    <a:pt x="572" y="533"/>
                    <a:pt x="562" y="517"/>
                    <a:pt x="552" y="507"/>
                  </a:cubicBezTo>
                  <a:cubicBezTo>
                    <a:pt x="542" y="492"/>
                    <a:pt x="527" y="487"/>
                    <a:pt x="507" y="487"/>
                  </a:cubicBezTo>
                  <a:cubicBezTo>
                    <a:pt x="496" y="487"/>
                    <a:pt x="481" y="492"/>
                    <a:pt x="466" y="497"/>
                  </a:cubicBezTo>
                  <a:cubicBezTo>
                    <a:pt x="466" y="502"/>
                    <a:pt x="456" y="507"/>
                    <a:pt x="446" y="512"/>
                  </a:cubicBezTo>
                  <a:cubicBezTo>
                    <a:pt x="436" y="517"/>
                    <a:pt x="421" y="522"/>
                    <a:pt x="400" y="533"/>
                  </a:cubicBezTo>
                  <a:cubicBezTo>
                    <a:pt x="385" y="538"/>
                    <a:pt x="355" y="538"/>
                    <a:pt x="324" y="538"/>
                  </a:cubicBezTo>
                  <a:cubicBezTo>
                    <a:pt x="279" y="538"/>
                    <a:pt x="243" y="528"/>
                    <a:pt x="208" y="497"/>
                  </a:cubicBezTo>
                  <a:cubicBezTo>
                    <a:pt x="172" y="472"/>
                    <a:pt x="152" y="431"/>
                    <a:pt x="142" y="386"/>
                  </a:cubicBezTo>
                  <a:lnTo>
                    <a:pt x="142" y="386"/>
                  </a:lnTo>
                  <a:lnTo>
                    <a:pt x="542" y="391"/>
                  </a:lnTo>
                  <a:cubicBezTo>
                    <a:pt x="557" y="391"/>
                    <a:pt x="578" y="381"/>
                    <a:pt x="593" y="371"/>
                  </a:cubicBezTo>
                  <a:cubicBezTo>
                    <a:pt x="603" y="360"/>
                    <a:pt x="613" y="345"/>
                    <a:pt x="613" y="325"/>
                  </a:cubicBezTo>
                  <a:cubicBezTo>
                    <a:pt x="613" y="264"/>
                    <a:pt x="598" y="213"/>
                    <a:pt x="572" y="163"/>
                  </a:cubicBezTo>
                  <a:cubicBezTo>
                    <a:pt x="542" y="112"/>
                    <a:pt x="507" y="77"/>
                    <a:pt x="461" y="46"/>
                  </a:cubicBezTo>
                  <a:cubicBezTo>
                    <a:pt x="410" y="16"/>
                    <a:pt x="365" y="1"/>
                    <a:pt x="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7550462" y="4483770"/>
              <a:ext cx="64917" cy="76100"/>
            </a:xfrm>
            <a:custGeom>
              <a:rect b="b" l="l" r="r" t="t"/>
              <a:pathLst>
                <a:path extrusionOk="0" h="660" w="563">
                  <a:moveTo>
                    <a:pt x="344" y="1"/>
                  </a:moveTo>
                  <a:cubicBezTo>
                    <a:pt x="304" y="1"/>
                    <a:pt x="263" y="11"/>
                    <a:pt x="228" y="31"/>
                  </a:cubicBezTo>
                  <a:cubicBezTo>
                    <a:pt x="198" y="51"/>
                    <a:pt x="167" y="77"/>
                    <a:pt x="147" y="107"/>
                  </a:cubicBezTo>
                  <a:lnTo>
                    <a:pt x="147" y="87"/>
                  </a:lnTo>
                  <a:cubicBezTo>
                    <a:pt x="147" y="67"/>
                    <a:pt x="137" y="46"/>
                    <a:pt x="127" y="36"/>
                  </a:cubicBezTo>
                  <a:cubicBezTo>
                    <a:pt x="111" y="21"/>
                    <a:pt x="96" y="11"/>
                    <a:pt x="71" y="11"/>
                  </a:cubicBezTo>
                  <a:cubicBezTo>
                    <a:pt x="51" y="11"/>
                    <a:pt x="35" y="21"/>
                    <a:pt x="20" y="31"/>
                  </a:cubicBezTo>
                  <a:cubicBezTo>
                    <a:pt x="5" y="46"/>
                    <a:pt x="0" y="67"/>
                    <a:pt x="0" y="87"/>
                  </a:cubicBezTo>
                  <a:lnTo>
                    <a:pt x="0" y="583"/>
                  </a:lnTo>
                  <a:cubicBezTo>
                    <a:pt x="0" y="604"/>
                    <a:pt x="5" y="624"/>
                    <a:pt x="20" y="639"/>
                  </a:cubicBezTo>
                  <a:cubicBezTo>
                    <a:pt x="30" y="649"/>
                    <a:pt x="51" y="659"/>
                    <a:pt x="71" y="659"/>
                  </a:cubicBezTo>
                  <a:cubicBezTo>
                    <a:pt x="91" y="659"/>
                    <a:pt x="106" y="649"/>
                    <a:pt x="122" y="639"/>
                  </a:cubicBezTo>
                  <a:cubicBezTo>
                    <a:pt x="137" y="624"/>
                    <a:pt x="142" y="604"/>
                    <a:pt x="142" y="583"/>
                  </a:cubicBezTo>
                  <a:lnTo>
                    <a:pt x="147" y="274"/>
                  </a:lnTo>
                  <a:cubicBezTo>
                    <a:pt x="147" y="234"/>
                    <a:pt x="157" y="198"/>
                    <a:pt x="182" y="173"/>
                  </a:cubicBezTo>
                  <a:cubicBezTo>
                    <a:pt x="213" y="148"/>
                    <a:pt x="248" y="133"/>
                    <a:pt x="294" y="133"/>
                  </a:cubicBezTo>
                  <a:cubicBezTo>
                    <a:pt x="339" y="133"/>
                    <a:pt x="370" y="148"/>
                    <a:pt x="390" y="173"/>
                  </a:cubicBezTo>
                  <a:cubicBezTo>
                    <a:pt x="410" y="198"/>
                    <a:pt x="415" y="234"/>
                    <a:pt x="415" y="274"/>
                  </a:cubicBezTo>
                  <a:lnTo>
                    <a:pt x="415" y="583"/>
                  </a:lnTo>
                  <a:cubicBezTo>
                    <a:pt x="415" y="609"/>
                    <a:pt x="420" y="624"/>
                    <a:pt x="436" y="639"/>
                  </a:cubicBezTo>
                  <a:cubicBezTo>
                    <a:pt x="451" y="654"/>
                    <a:pt x="466" y="659"/>
                    <a:pt x="486" y="659"/>
                  </a:cubicBezTo>
                  <a:cubicBezTo>
                    <a:pt x="507" y="659"/>
                    <a:pt x="527" y="654"/>
                    <a:pt x="542" y="639"/>
                  </a:cubicBezTo>
                  <a:cubicBezTo>
                    <a:pt x="552" y="624"/>
                    <a:pt x="562" y="609"/>
                    <a:pt x="562" y="588"/>
                  </a:cubicBezTo>
                  <a:lnTo>
                    <a:pt x="562" y="279"/>
                  </a:lnTo>
                  <a:cubicBezTo>
                    <a:pt x="562" y="193"/>
                    <a:pt x="547" y="122"/>
                    <a:pt x="517" y="77"/>
                  </a:cubicBezTo>
                  <a:cubicBezTo>
                    <a:pt x="486" y="26"/>
                    <a:pt x="431" y="1"/>
                    <a:pt x="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7628638" y="4469818"/>
              <a:ext cx="48659" cy="90628"/>
            </a:xfrm>
            <a:custGeom>
              <a:rect b="b" l="l" r="r" t="t"/>
              <a:pathLst>
                <a:path extrusionOk="0" h="786" w="422">
                  <a:moveTo>
                    <a:pt x="198" y="0"/>
                  </a:moveTo>
                  <a:cubicBezTo>
                    <a:pt x="178" y="0"/>
                    <a:pt x="163" y="5"/>
                    <a:pt x="148" y="20"/>
                  </a:cubicBezTo>
                  <a:cubicBezTo>
                    <a:pt x="133" y="31"/>
                    <a:pt x="127" y="51"/>
                    <a:pt x="127" y="71"/>
                  </a:cubicBezTo>
                  <a:lnTo>
                    <a:pt x="127" y="147"/>
                  </a:lnTo>
                  <a:lnTo>
                    <a:pt x="72" y="147"/>
                  </a:lnTo>
                  <a:cubicBezTo>
                    <a:pt x="51" y="147"/>
                    <a:pt x="36" y="152"/>
                    <a:pt x="21" y="167"/>
                  </a:cubicBezTo>
                  <a:cubicBezTo>
                    <a:pt x="11" y="178"/>
                    <a:pt x="1" y="193"/>
                    <a:pt x="1" y="213"/>
                  </a:cubicBezTo>
                  <a:cubicBezTo>
                    <a:pt x="1" y="233"/>
                    <a:pt x="6" y="248"/>
                    <a:pt x="21" y="264"/>
                  </a:cubicBezTo>
                  <a:cubicBezTo>
                    <a:pt x="36" y="274"/>
                    <a:pt x="51" y="279"/>
                    <a:pt x="72" y="279"/>
                  </a:cubicBezTo>
                  <a:lnTo>
                    <a:pt x="122" y="279"/>
                  </a:lnTo>
                  <a:lnTo>
                    <a:pt x="122" y="613"/>
                  </a:lnTo>
                  <a:cubicBezTo>
                    <a:pt x="122" y="684"/>
                    <a:pt x="138" y="730"/>
                    <a:pt x="173" y="750"/>
                  </a:cubicBezTo>
                  <a:cubicBezTo>
                    <a:pt x="209" y="770"/>
                    <a:pt x="249" y="785"/>
                    <a:pt x="300" y="785"/>
                  </a:cubicBezTo>
                  <a:cubicBezTo>
                    <a:pt x="330" y="785"/>
                    <a:pt x="355" y="775"/>
                    <a:pt x="381" y="760"/>
                  </a:cubicBezTo>
                  <a:cubicBezTo>
                    <a:pt x="406" y="745"/>
                    <a:pt x="416" y="730"/>
                    <a:pt x="416" y="704"/>
                  </a:cubicBezTo>
                  <a:cubicBezTo>
                    <a:pt x="416" y="689"/>
                    <a:pt x="411" y="674"/>
                    <a:pt x="401" y="664"/>
                  </a:cubicBezTo>
                  <a:cubicBezTo>
                    <a:pt x="391" y="654"/>
                    <a:pt x="381" y="649"/>
                    <a:pt x="371" y="649"/>
                  </a:cubicBezTo>
                  <a:cubicBezTo>
                    <a:pt x="360" y="649"/>
                    <a:pt x="355" y="649"/>
                    <a:pt x="345" y="654"/>
                  </a:cubicBezTo>
                  <a:cubicBezTo>
                    <a:pt x="335" y="654"/>
                    <a:pt x="325" y="659"/>
                    <a:pt x="315" y="659"/>
                  </a:cubicBezTo>
                  <a:cubicBezTo>
                    <a:pt x="300" y="659"/>
                    <a:pt x="290" y="654"/>
                    <a:pt x="279" y="649"/>
                  </a:cubicBezTo>
                  <a:cubicBezTo>
                    <a:pt x="274" y="638"/>
                    <a:pt x="269" y="628"/>
                    <a:pt x="269" y="608"/>
                  </a:cubicBezTo>
                  <a:lnTo>
                    <a:pt x="269" y="284"/>
                  </a:lnTo>
                  <a:lnTo>
                    <a:pt x="355" y="284"/>
                  </a:lnTo>
                  <a:cubicBezTo>
                    <a:pt x="376" y="284"/>
                    <a:pt x="391" y="279"/>
                    <a:pt x="406" y="264"/>
                  </a:cubicBezTo>
                  <a:cubicBezTo>
                    <a:pt x="416" y="254"/>
                    <a:pt x="421" y="238"/>
                    <a:pt x="421" y="218"/>
                  </a:cubicBezTo>
                  <a:cubicBezTo>
                    <a:pt x="421" y="198"/>
                    <a:pt x="416" y="183"/>
                    <a:pt x="406" y="167"/>
                  </a:cubicBezTo>
                  <a:cubicBezTo>
                    <a:pt x="391" y="157"/>
                    <a:pt x="376" y="152"/>
                    <a:pt x="355" y="152"/>
                  </a:cubicBezTo>
                  <a:lnTo>
                    <a:pt x="269" y="147"/>
                  </a:lnTo>
                  <a:lnTo>
                    <a:pt x="269" y="71"/>
                  </a:lnTo>
                  <a:cubicBezTo>
                    <a:pt x="269" y="51"/>
                    <a:pt x="264" y="36"/>
                    <a:pt x="249" y="20"/>
                  </a:cubicBezTo>
                  <a:cubicBezTo>
                    <a:pt x="239" y="5"/>
                    <a:pt x="219" y="0"/>
                    <a:pt x="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7991385" y="4463246"/>
              <a:ext cx="71950" cy="100083"/>
            </a:xfrm>
            <a:custGeom>
              <a:rect b="b" l="l" r="r" t="t"/>
              <a:pathLst>
                <a:path extrusionOk="0" h="868" w="624">
                  <a:moveTo>
                    <a:pt x="291" y="0"/>
                  </a:moveTo>
                  <a:cubicBezTo>
                    <a:pt x="247" y="0"/>
                    <a:pt x="205" y="10"/>
                    <a:pt x="168" y="27"/>
                  </a:cubicBezTo>
                  <a:cubicBezTo>
                    <a:pt x="122" y="47"/>
                    <a:pt x="82" y="77"/>
                    <a:pt x="56" y="113"/>
                  </a:cubicBezTo>
                  <a:cubicBezTo>
                    <a:pt x="31" y="148"/>
                    <a:pt x="16" y="194"/>
                    <a:pt x="16" y="245"/>
                  </a:cubicBezTo>
                  <a:cubicBezTo>
                    <a:pt x="16" y="381"/>
                    <a:pt x="102" y="468"/>
                    <a:pt x="279" y="493"/>
                  </a:cubicBezTo>
                  <a:cubicBezTo>
                    <a:pt x="350" y="503"/>
                    <a:pt x="401" y="518"/>
                    <a:pt x="431" y="538"/>
                  </a:cubicBezTo>
                  <a:cubicBezTo>
                    <a:pt x="467" y="559"/>
                    <a:pt x="482" y="589"/>
                    <a:pt x="482" y="625"/>
                  </a:cubicBezTo>
                  <a:cubicBezTo>
                    <a:pt x="482" y="655"/>
                    <a:pt x="462" y="680"/>
                    <a:pt x="431" y="701"/>
                  </a:cubicBezTo>
                  <a:cubicBezTo>
                    <a:pt x="401" y="721"/>
                    <a:pt x="360" y="731"/>
                    <a:pt x="315" y="731"/>
                  </a:cubicBezTo>
                  <a:cubicBezTo>
                    <a:pt x="274" y="731"/>
                    <a:pt x="239" y="721"/>
                    <a:pt x="208" y="711"/>
                  </a:cubicBezTo>
                  <a:cubicBezTo>
                    <a:pt x="178" y="701"/>
                    <a:pt x="142" y="680"/>
                    <a:pt x="112" y="650"/>
                  </a:cubicBezTo>
                  <a:cubicBezTo>
                    <a:pt x="102" y="645"/>
                    <a:pt x="87" y="640"/>
                    <a:pt x="71" y="640"/>
                  </a:cubicBezTo>
                  <a:cubicBezTo>
                    <a:pt x="51" y="640"/>
                    <a:pt x="36" y="645"/>
                    <a:pt x="21" y="660"/>
                  </a:cubicBezTo>
                  <a:cubicBezTo>
                    <a:pt x="6" y="675"/>
                    <a:pt x="1" y="690"/>
                    <a:pt x="1" y="706"/>
                  </a:cubicBezTo>
                  <a:cubicBezTo>
                    <a:pt x="1" y="731"/>
                    <a:pt x="11" y="751"/>
                    <a:pt x="31" y="771"/>
                  </a:cubicBezTo>
                  <a:cubicBezTo>
                    <a:pt x="71" y="807"/>
                    <a:pt x="117" y="832"/>
                    <a:pt x="158" y="847"/>
                  </a:cubicBezTo>
                  <a:cubicBezTo>
                    <a:pt x="203" y="863"/>
                    <a:pt x="254" y="868"/>
                    <a:pt x="315" y="868"/>
                  </a:cubicBezTo>
                  <a:cubicBezTo>
                    <a:pt x="370" y="868"/>
                    <a:pt x="421" y="858"/>
                    <a:pt x="467" y="837"/>
                  </a:cubicBezTo>
                  <a:cubicBezTo>
                    <a:pt x="517" y="817"/>
                    <a:pt x="553" y="787"/>
                    <a:pt x="583" y="751"/>
                  </a:cubicBezTo>
                  <a:cubicBezTo>
                    <a:pt x="608" y="711"/>
                    <a:pt x="624" y="670"/>
                    <a:pt x="624" y="620"/>
                  </a:cubicBezTo>
                  <a:cubicBezTo>
                    <a:pt x="624" y="564"/>
                    <a:pt x="613" y="518"/>
                    <a:pt x="593" y="488"/>
                  </a:cubicBezTo>
                  <a:cubicBezTo>
                    <a:pt x="573" y="457"/>
                    <a:pt x="543" y="427"/>
                    <a:pt x="502" y="412"/>
                  </a:cubicBezTo>
                  <a:cubicBezTo>
                    <a:pt x="462" y="392"/>
                    <a:pt x="406" y="376"/>
                    <a:pt x="335" y="361"/>
                  </a:cubicBezTo>
                  <a:cubicBezTo>
                    <a:pt x="274" y="351"/>
                    <a:pt x="229" y="336"/>
                    <a:pt x="203" y="321"/>
                  </a:cubicBezTo>
                  <a:cubicBezTo>
                    <a:pt x="173" y="300"/>
                    <a:pt x="158" y="275"/>
                    <a:pt x="158" y="240"/>
                  </a:cubicBezTo>
                  <a:cubicBezTo>
                    <a:pt x="158" y="209"/>
                    <a:pt x="173" y="184"/>
                    <a:pt x="198" y="169"/>
                  </a:cubicBezTo>
                  <a:cubicBezTo>
                    <a:pt x="229" y="148"/>
                    <a:pt x="269" y="138"/>
                    <a:pt x="320" y="138"/>
                  </a:cubicBezTo>
                  <a:cubicBezTo>
                    <a:pt x="350" y="138"/>
                    <a:pt x="380" y="143"/>
                    <a:pt x="421" y="159"/>
                  </a:cubicBezTo>
                  <a:cubicBezTo>
                    <a:pt x="456" y="174"/>
                    <a:pt x="487" y="189"/>
                    <a:pt x="507" y="204"/>
                  </a:cubicBezTo>
                  <a:cubicBezTo>
                    <a:pt x="517" y="214"/>
                    <a:pt x="527" y="219"/>
                    <a:pt x="538" y="219"/>
                  </a:cubicBezTo>
                  <a:cubicBezTo>
                    <a:pt x="558" y="219"/>
                    <a:pt x="573" y="209"/>
                    <a:pt x="588" y="199"/>
                  </a:cubicBezTo>
                  <a:cubicBezTo>
                    <a:pt x="603" y="184"/>
                    <a:pt x="608" y="169"/>
                    <a:pt x="608" y="148"/>
                  </a:cubicBezTo>
                  <a:cubicBezTo>
                    <a:pt x="608" y="123"/>
                    <a:pt x="598" y="103"/>
                    <a:pt x="573" y="83"/>
                  </a:cubicBezTo>
                  <a:cubicBezTo>
                    <a:pt x="543" y="57"/>
                    <a:pt x="507" y="37"/>
                    <a:pt x="462" y="22"/>
                  </a:cubicBezTo>
                  <a:cubicBezTo>
                    <a:pt x="416" y="7"/>
                    <a:pt x="370" y="2"/>
                    <a:pt x="320" y="2"/>
                  </a:cubicBezTo>
                  <a:cubicBezTo>
                    <a:pt x="310" y="1"/>
                    <a:pt x="301"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8087779" y="4459326"/>
              <a:ext cx="63764" cy="103426"/>
            </a:xfrm>
            <a:custGeom>
              <a:rect b="b" l="l" r="r" t="t"/>
              <a:pathLst>
                <a:path extrusionOk="0" h="897" w="553">
                  <a:moveTo>
                    <a:pt x="76" y="0"/>
                  </a:moveTo>
                  <a:cubicBezTo>
                    <a:pt x="56" y="0"/>
                    <a:pt x="36" y="5"/>
                    <a:pt x="26" y="20"/>
                  </a:cubicBezTo>
                  <a:cubicBezTo>
                    <a:pt x="11" y="36"/>
                    <a:pt x="5" y="51"/>
                    <a:pt x="5" y="71"/>
                  </a:cubicBezTo>
                  <a:lnTo>
                    <a:pt x="0" y="821"/>
                  </a:lnTo>
                  <a:cubicBezTo>
                    <a:pt x="0" y="841"/>
                    <a:pt x="5" y="856"/>
                    <a:pt x="21" y="871"/>
                  </a:cubicBezTo>
                  <a:cubicBezTo>
                    <a:pt x="36" y="887"/>
                    <a:pt x="51" y="892"/>
                    <a:pt x="71" y="892"/>
                  </a:cubicBezTo>
                  <a:cubicBezTo>
                    <a:pt x="92" y="892"/>
                    <a:pt x="112" y="887"/>
                    <a:pt x="122" y="871"/>
                  </a:cubicBezTo>
                  <a:cubicBezTo>
                    <a:pt x="137" y="856"/>
                    <a:pt x="142" y="841"/>
                    <a:pt x="142" y="821"/>
                  </a:cubicBezTo>
                  <a:lnTo>
                    <a:pt x="147" y="512"/>
                  </a:lnTo>
                  <a:cubicBezTo>
                    <a:pt x="147" y="471"/>
                    <a:pt x="157" y="436"/>
                    <a:pt x="183" y="410"/>
                  </a:cubicBezTo>
                  <a:cubicBezTo>
                    <a:pt x="208" y="380"/>
                    <a:pt x="244" y="370"/>
                    <a:pt x="289" y="370"/>
                  </a:cubicBezTo>
                  <a:cubicBezTo>
                    <a:pt x="335" y="370"/>
                    <a:pt x="365" y="380"/>
                    <a:pt x="380" y="410"/>
                  </a:cubicBezTo>
                  <a:cubicBezTo>
                    <a:pt x="401" y="436"/>
                    <a:pt x="406" y="466"/>
                    <a:pt x="406" y="512"/>
                  </a:cubicBezTo>
                  <a:lnTo>
                    <a:pt x="406" y="821"/>
                  </a:lnTo>
                  <a:cubicBezTo>
                    <a:pt x="406" y="841"/>
                    <a:pt x="411" y="861"/>
                    <a:pt x="426" y="876"/>
                  </a:cubicBezTo>
                  <a:cubicBezTo>
                    <a:pt x="441" y="887"/>
                    <a:pt x="456" y="897"/>
                    <a:pt x="477" y="897"/>
                  </a:cubicBezTo>
                  <a:cubicBezTo>
                    <a:pt x="497" y="897"/>
                    <a:pt x="517" y="887"/>
                    <a:pt x="527" y="876"/>
                  </a:cubicBezTo>
                  <a:cubicBezTo>
                    <a:pt x="542" y="861"/>
                    <a:pt x="553" y="841"/>
                    <a:pt x="553" y="821"/>
                  </a:cubicBezTo>
                  <a:lnTo>
                    <a:pt x="553" y="512"/>
                  </a:lnTo>
                  <a:cubicBezTo>
                    <a:pt x="553" y="426"/>
                    <a:pt x="537" y="360"/>
                    <a:pt x="507" y="309"/>
                  </a:cubicBezTo>
                  <a:cubicBezTo>
                    <a:pt x="477" y="263"/>
                    <a:pt x="421" y="238"/>
                    <a:pt x="340" y="238"/>
                  </a:cubicBezTo>
                  <a:cubicBezTo>
                    <a:pt x="299" y="238"/>
                    <a:pt x="264" y="248"/>
                    <a:pt x="228" y="269"/>
                  </a:cubicBezTo>
                  <a:cubicBezTo>
                    <a:pt x="198" y="289"/>
                    <a:pt x="168" y="314"/>
                    <a:pt x="147" y="339"/>
                  </a:cubicBezTo>
                  <a:lnTo>
                    <a:pt x="147" y="76"/>
                  </a:lnTo>
                  <a:cubicBezTo>
                    <a:pt x="147" y="51"/>
                    <a:pt x="142" y="36"/>
                    <a:pt x="127" y="20"/>
                  </a:cubicBezTo>
                  <a:cubicBezTo>
                    <a:pt x="117" y="5"/>
                    <a:pt x="97" y="0"/>
                    <a:pt x="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8174833" y="4486768"/>
              <a:ext cx="73103" cy="77714"/>
            </a:xfrm>
            <a:custGeom>
              <a:rect b="b" l="l" r="r" t="t"/>
              <a:pathLst>
                <a:path extrusionOk="0" h="674" w="634">
                  <a:moveTo>
                    <a:pt x="314" y="137"/>
                  </a:moveTo>
                  <a:cubicBezTo>
                    <a:pt x="365" y="137"/>
                    <a:pt x="410" y="157"/>
                    <a:pt x="441" y="193"/>
                  </a:cubicBezTo>
                  <a:cubicBezTo>
                    <a:pt x="476" y="233"/>
                    <a:pt x="492" y="279"/>
                    <a:pt x="492" y="340"/>
                  </a:cubicBezTo>
                  <a:cubicBezTo>
                    <a:pt x="492" y="395"/>
                    <a:pt x="471" y="446"/>
                    <a:pt x="441" y="481"/>
                  </a:cubicBezTo>
                  <a:cubicBezTo>
                    <a:pt x="409" y="518"/>
                    <a:pt x="373" y="538"/>
                    <a:pt x="329" y="538"/>
                  </a:cubicBezTo>
                  <a:cubicBezTo>
                    <a:pt x="324" y="538"/>
                    <a:pt x="319" y="538"/>
                    <a:pt x="314" y="537"/>
                  </a:cubicBezTo>
                  <a:cubicBezTo>
                    <a:pt x="258" y="537"/>
                    <a:pt x="218" y="522"/>
                    <a:pt x="183" y="481"/>
                  </a:cubicBezTo>
                  <a:cubicBezTo>
                    <a:pt x="152" y="441"/>
                    <a:pt x="137" y="395"/>
                    <a:pt x="137" y="340"/>
                  </a:cubicBezTo>
                  <a:cubicBezTo>
                    <a:pt x="137" y="279"/>
                    <a:pt x="152" y="233"/>
                    <a:pt x="188" y="193"/>
                  </a:cubicBezTo>
                  <a:cubicBezTo>
                    <a:pt x="218" y="152"/>
                    <a:pt x="264" y="137"/>
                    <a:pt x="314" y="137"/>
                  </a:cubicBezTo>
                  <a:close/>
                  <a:moveTo>
                    <a:pt x="294" y="0"/>
                  </a:moveTo>
                  <a:cubicBezTo>
                    <a:pt x="238" y="0"/>
                    <a:pt x="188" y="15"/>
                    <a:pt x="142" y="46"/>
                  </a:cubicBezTo>
                  <a:cubicBezTo>
                    <a:pt x="96" y="71"/>
                    <a:pt x="66" y="112"/>
                    <a:pt x="36" y="162"/>
                  </a:cubicBezTo>
                  <a:cubicBezTo>
                    <a:pt x="10" y="213"/>
                    <a:pt x="0" y="274"/>
                    <a:pt x="0" y="334"/>
                  </a:cubicBezTo>
                  <a:cubicBezTo>
                    <a:pt x="0" y="400"/>
                    <a:pt x="10" y="456"/>
                    <a:pt x="36" y="507"/>
                  </a:cubicBezTo>
                  <a:cubicBezTo>
                    <a:pt x="61" y="562"/>
                    <a:pt x="96" y="598"/>
                    <a:pt x="142" y="628"/>
                  </a:cubicBezTo>
                  <a:cubicBezTo>
                    <a:pt x="188" y="659"/>
                    <a:pt x="238" y="674"/>
                    <a:pt x="294" y="674"/>
                  </a:cubicBezTo>
                  <a:cubicBezTo>
                    <a:pt x="329" y="674"/>
                    <a:pt x="365" y="664"/>
                    <a:pt x="400" y="649"/>
                  </a:cubicBezTo>
                  <a:cubicBezTo>
                    <a:pt x="436" y="633"/>
                    <a:pt x="461" y="613"/>
                    <a:pt x="481" y="588"/>
                  </a:cubicBezTo>
                  <a:cubicBezTo>
                    <a:pt x="486" y="608"/>
                    <a:pt x="492" y="628"/>
                    <a:pt x="502" y="638"/>
                  </a:cubicBezTo>
                  <a:cubicBezTo>
                    <a:pt x="517" y="654"/>
                    <a:pt x="532" y="664"/>
                    <a:pt x="557" y="664"/>
                  </a:cubicBezTo>
                  <a:cubicBezTo>
                    <a:pt x="578" y="664"/>
                    <a:pt x="593" y="654"/>
                    <a:pt x="608" y="643"/>
                  </a:cubicBezTo>
                  <a:cubicBezTo>
                    <a:pt x="623" y="628"/>
                    <a:pt x="628" y="608"/>
                    <a:pt x="628" y="588"/>
                  </a:cubicBezTo>
                  <a:lnTo>
                    <a:pt x="628" y="76"/>
                  </a:lnTo>
                  <a:cubicBezTo>
                    <a:pt x="633" y="56"/>
                    <a:pt x="623" y="36"/>
                    <a:pt x="608" y="25"/>
                  </a:cubicBezTo>
                  <a:cubicBezTo>
                    <a:pt x="598" y="10"/>
                    <a:pt x="578" y="5"/>
                    <a:pt x="557" y="5"/>
                  </a:cubicBezTo>
                  <a:cubicBezTo>
                    <a:pt x="537" y="5"/>
                    <a:pt x="522" y="10"/>
                    <a:pt x="507" y="25"/>
                  </a:cubicBezTo>
                  <a:cubicBezTo>
                    <a:pt x="492" y="41"/>
                    <a:pt x="486" y="56"/>
                    <a:pt x="486" y="76"/>
                  </a:cubicBezTo>
                  <a:cubicBezTo>
                    <a:pt x="461" y="56"/>
                    <a:pt x="436" y="41"/>
                    <a:pt x="400" y="25"/>
                  </a:cubicBezTo>
                  <a:cubicBezTo>
                    <a:pt x="365" y="10"/>
                    <a:pt x="329" y="0"/>
                    <a:pt x="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8264770" y="4487344"/>
              <a:ext cx="49120" cy="75984"/>
            </a:xfrm>
            <a:custGeom>
              <a:rect b="b" l="l" r="r" t="t"/>
              <a:pathLst>
                <a:path extrusionOk="0" h="659" w="426">
                  <a:moveTo>
                    <a:pt x="340" y="0"/>
                  </a:moveTo>
                  <a:cubicBezTo>
                    <a:pt x="299" y="0"/>
                    <a:pt x="264" y="10"/>
                    <a:pt x="228" y="26"/>
                  </a:cubicBezTo>
                  <a:cubicBezTo>
                    <a:pt x="193" y="46"/>
                    <a:pt x="167" y="71"/>
                    <a:pt x="147" y="102"/>
                  </a:cubicBezTo>
                  <a:lnTo>
                    <a:pt x="147" y="86"/>
                  </a:lnTo>
                  <a:cubicBezTo>
                    <a:pt x="147" y="66"/>
                    <a:pt x="142" y="46"/>
                    <a:pt x="127" y="36"/>
                  </a:cubicBezTo>
                  <a:cubicBezTo>
                    <a:pt x="112" y="20"/>
                    <a:pt x="96" y="10"/>
                    <a:pt x="76" y="10"/>
                  </a:cubicBezTo>
                  <a:cubicBezTo>
                    <a:pt x="56" y="10"/>
                    <a:pt x="36" y="20"/>
                    <a:pt x="26" y="36"/>
                  </a:cubicBezTo>
                  <a:cubicBezTo>
                    <a:pt x="10" y="46"/>
                    <a:pt x="5" y="66"/>
                    <a:pt x="5" y="86"/>
                  </a:cubicBezTo>
                  <a:lnTo>
                    <a:pt x="0" y="583"/>
                  </a:lnTo>
                  <a:cubicBezTo>
                    <a:pt x="0" y="603"/>
                    <a:pt x="5" y="623"/>
                    <a:pt x="21" y="638"/>
                  </a:cubicBezTo>
                  <a:cubicBezTo>
                    <a:pt x="36" y="649"/>
                    <a:pt x="51" y="659"/>
                    <a:pt x="71" y="659"/>
                  </a:cubicBezTo>
                  <a:cubicBezTo>
                    <a:pt x="91" y="659"/>
                    <a:pt x="112" y="654"/>
                    <a:pt x="122" y="638"/>
                  </a:cubicBezTo>
                  <a:cubicBezTo>
                    <a:pt x="137" y="623"/>
                    <a:pt x="147" y="608"/>
                    <a:pt x="147" y="583"/>
                  </a:cubicBezTo>
                  <a:lnTo>
                    <a:pt x="147" y="299"/>
                  </a:lnTo>
                  <a:cubicBezTo>
                    <a:pt x="147" y="264"/>
                    <a:pt x="152" y="233"/>
                    <a:pt x="167" y="208"/>
                  </a:cubicBezTo>
                  <a:cubicBezTo>
                    <a:pt x="178" y="177"/>
                    <a:pt x="193" y="157"/>
                    <a:pt x="213" y="147"/>
                  </a:cubicBezTo>
                  <a:cubicBezTo>
                    <a:pt x="233" y="132"/>
                    <a:pt x="254" y="127"/>
                    <a:pt x="274" y="127"/>
                  </a:cubicBezTo>
                  <a:cubicBezTo>
                    <a:pt x="284" y="127"/>
                    <a:pt x="294" y="127"/>
                    <a:pt x="299" y="132"/>
                  </a:cubicBezTo>
                  <a:cubicBezTo>
                    <a:pt x="309" y="132"/>
                    <a:pt x="314" y="137"/>
                    <a:pt x="319" y="137"/>
                  </a:cubicBezTo>
                  <a:cubicBezTo>
                    <a:pt x="335" y="142"/>
                    <a:pt x="345" y="147"/>
                    <a:pt x="360" y="147"/>
                  </a:cubicBezTo>
                  <a:cubicBezTo>
                    <a:pt x="375" y="147"/>
                    <a:pt x="390" y="137"/>
                    <a:pt x="405" y="127"/>
                  </a:cubicBezTo>
                  <a:cubicBezTo>
                    <a:pt x="416" y="117"/>
                    <a:pt x="426" y="96"/>
                    <a:pt x="426" y="71"/>
                  </a:cubicBezTo>
                  <a:cubicBezTo>
                    <a:pt x="426" y="51"/>
                    <a:pt x="416" y="36"/>
                    <a:pt x="400" y="20"/>
                  </a:cubicBezTo>
                  <a:cubicBezTo>
                    <a:pt x="385" y="10"/>
                    <a:pt x="365"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8314928" y="4487921"/>
              <a:ext cx="70797" cy="77137"/>
            </a:xfrm>
            <a:custGeom>
              <a:rect b="b" l="l" r="r" t="t"/>
              <a:pathLst>
                <a:path extrusionOk="0" h="669" w="614">
                  <a:moveTo>
                    <a:pt x="310" y="132"/>
                  </a:moveTo>
                  <a:cubicBezTo>
                    <a:pt x="350" y="132"/>
                    <a:pt x="381" y="142"/>
                    <a:pt x="411" y="167"/>
                  </a:cubicBezTo>
                  <a:cubicBezTo>
                    <a:pt x="442" y="193"/>
                    <a:pt x="457" y="223"/>
                    <a:pt x="462" y="254"/>
                  </a:cubicBezTo>
                  <a:lnTo>
                    <a:pt x="462" y="264"/>
                  </a:lnTo>
                  <a:lnTo>
                    <a:pt x="143" y="264"/>
                  </a:lnTo>
                  <a:cubicBezTo>
                    <a:pt x="163" y="172"/>
                    <a:pt x="219" y="132"/>
                    <a:pt x="310" y="132"/>
                  </a:cubicBezTo>
                  <a:close/>
                  <a:moveTo>
                    <a:pt x="310" y="0"/>
                  </a:moveTo>
                  <a:cubicBezTo>
                    <a:pt x="259" y="0"/>
                    <a:pt x="209" y="10"/>
                    <a:pt x="158" y="41"/>
                  </a:cubicBezTo>
                  <a:cubicBezTo>
                    <a:pt x="112" y="66"/>
                    <a:pt x="72" y="107"/>
                    <a:pt x="46" y="157"/>
                  </a:cubicBezTo>
                  <a:cubicBezTo>
                    <a:pt x="16" y="213"/>
                    <a:pt x="1" y="274"/>
                    <a:pt x="1" y="340"/>
                  </a:cubicBezTo>
                  <a:cubicBezTo>
                    <a:pt x="1" y="400"/>
                    <a:pt x="11" y="461"/>
                    <a:pt x="41" y="507"/>
                  </a:cubicBezTo>
                  <a:cubicBezTo>
                    <a:pt x="67" y="557"/>
                    <a:pt x="107" y="598"/>
                    <a:pt x="153" y="623"/>
                  </a:cubicBezTo>
                  <a:cubicBezTo>
                    <a:pt x="204" y="654"/>
                    <a:pt x="264" y="669"/>
                    <a:pt x="330" y="669"/>
                  </a:cubicBezTo>
                  <a:cubicBezTo>
                    <a:pt x="371" y="669"/>
                    <a:pt x="411" y="664"/>
                    <a:pt x="447" y="649"/>
                  </a:cubicBezTo>
                  <a:cubicBezTo>
                    <a:pt x="487" y="639"/>
                    <a:pt x="518" y="623"/>
                    <a:pt x="538" y="603"/>
                  </a:cubicBezTo>
                  <a:cubicBezTo>
                    <a:pt x="563" y="588"/>
                    <a:pt x="573" y="568"/>
                    <a:pt x="573" y="542"/>
                  </a:cubicBezTo>
                  <a:cubicBezTo>
                    <a:pt x="573" y="527"/>
                    <a:pt x="568" y="512"/>
                    <a:pt x="553" y="502"/>
                  </a:cubicBezTo>
                  <a:cubicBezTo>
                    <a:pt x="543" y="492"/>
                    <a:pt x="528" y="481"/>
                    <a:pt x="513" y="481"/>
                  </a:cubicBezTo>
                  <a:cubicBezTo>
                    <a:pt x="497" y="481"/>
                    <a:pt x="482" y="487"/>
                    <a:pt x="472" y="497"/>
                  </a:cubicBezTo>
                  <a:cubicBezTo>
                    <a:pt x="467" y="497"/>
                    <a:pt x="457" y="502"/>
                    <a:pt x="447" y="507"/>
                  </a:cubicBezTo>
                  <a:cubicBezTo>
                    <a:pt x="437" y="517"/>
                    <a:pt x="421" y="522"/>
                    <a:pt x="401" y="527"/>
                  </a:cubicBezTo>
                  <a:cubicBezTo>
                    <a:pt x="386" y="532"/>
                    <a:pt x="361" y="537"/>
                    <a:pt x="325" y="537"/>
                  </a:cubicBezTo>
                  <a:cubicBezTo>
                    <a:pt x="285" y="537"/>
                    <a:pt x="244" y="522"/>
                    <a:pt x="209" y="497"/>
                  </a:cubicBezTo>
                  <a:cubicBezTo>
                    <a:pt x="173" y="466"/>
                    <a:pt x="153" y="431"/>
                    <a:pt x="143" y="380"/>
                  </a:cubicBezTo>
                  <a:lnTo>
                    <a:pt x="143" y="380"/>
                  </a:lnTo>
                  <a:lnTo>
                    <a:pt x="543" y="385"/>
                  </a:lnTo>
                  <a:cubicBezTo>
                    <a:pt x="563" y="385"/>
                    <a:pt x="578" y="380"/>
                    <a:pt x="594" y="365"/>
                  </a:cubicBezTo>
                  <a:cubicBezTo>
                    <a:pt x="609" y="355"/>
                    <a:pt x="614" y="340"/>
                    <a:pt x="614" y="319"/>
                  </a:cubicBezTo>
                  <a:cubicBezTo>
                    <a:pt x="614" y="264"/>
                    <a:pt x="604" y="208"/>
                    <a:pt x="573" y="162"/>
                  </a:cubicBezTo>
                  <a:cubicBezTo>
                    <a:pt x="548" y="112"/>
                    <a:pt x="507" y="71"/>
                    <a:pt x="462" y="41"/>
                  </a:cubicBezTo>
                  <a:cubicBezTo>
                    <a:pt x="416" y="15"/>
                    <a:pt x="366" y="0"/>
                    <a:pt x="3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6782307" y="4444682"/>
              <a:ext cx="161888" cy="138709"/>
            </a:xfrm>
            <a:custGeom>
              <a:rect b="b" l="l" r="r" t="t"/>
              <a:pathLst>
                <a:path extrusionOk="0" h="1203" w="1404">
                  <a:moveTo>
                    <a:pt x="107" y="0"/>
                  </a:moveTo>
                  <a:cubicBezTo>
                    <a:pt x="51" y="0"/>
                    <a:pt x="6" y="46"/>
                    <a:pt x="1" y="107"/>
                  </a:cubicBezTo>
                  <a:lnTo>
                    <a:pt x="1" y="912"/>
                  </a:lnTo>
                  <a:cubicBezTo>
                    <a:pt x="1" y="968"/>
                    <a:pt x="46" y="1019"/>
                    <a:pt x="102" y="1019"/>
                  </a:cubicBezTo>
                  <a:lnTo>
                    <a:pt x="1039" y="1024"/>
                  </a:lnTo>
                  <a:cubicBezTo>
                    <a:pt x="1039" y="1024"/>
                    <a:pt x="1217" y="1186"/>
                    <a:pt x="1227" y="1196"/>
                  </a:cubicBezTo>
                  <a:cubicBezTo>
                    <a:pt x="1231" y="1200"/>
                    <a:pt x="1237" y="1202"/>
                    <a:pt x="1243" y="1202"/>
                  </a:cubicBezTo>
                  <a:cubicBezTo>
                    <a:pt x="1253" y="1202"/>
                    <a:pt x="1262" y="1196"/>
                    <a:pt x="1262" y="1181"/>
                  </a:cubicBezTo>
                  <a:cubicBezTo>
                    <a:pt x="1262" y="1171"/>
                    <a:pt x="1262" y="1079"/>
                    <a:pt x="1262" y="1024"/>
                  </a:cubicBezTo>
                  <a:lnTo>
                    <a:pt x="1298" y="1024"/>
                  </a:lnTo>
                  <a:cubicBezTo>
                    <a:pt x="1353" y="1024"/>
                    <a:pt x="1399" y="978"/>
                    <a:pt x="1404" y="917"/>
                  </a:cubicBezTo>
                  <a:lnTo>
                    <a:pt x="1404" y="112"/>
                  </a:lnTo>
                  <a:cubicBezTo>
                    <a:pt x="1404" y="56"/>
                    <a:pt x="1358" y="5"/>
                    <a:pt x="1303" y="5"/>
                  </a:cubicBezTo>
                  <a:lnTo>
                    <a:pt x="1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7753051" y="4439032"/>
              <a:ext cx="192905" cy="148394"/>
            </a:xfrm>
            <a:custGeom>
              <a:rect b="b" l="l" r="r" t="t"/>
              <a:pathLst>
                <a:path extrusionOk="0" h="1287" w="1673">
                  <a:moveTo>
                    <a:pt x="1021" y="1"/>
                  </a:moveTo>
                  <a:cubicBezTo>
                    <a:pt x="1007" y="1"/>
                    <a:pt x="994" y="16"/>
                    <a:pt x="994" y="34"/>
                  </a:cubicBezTo>
                  <a:lnTo>
                    <a:pt x="989" y="252"/>
                  </a:lnTo>
                  <a:cubicBezTo>
                    <a:pt x="989" y="287"/>
                    <a:pt x="963" y="313"/>
                    <a:pt x="933" y="318"/>
                  </a:cubicBezTo>
                  <a:cubicBezTo>
                    <a:pt x="771" y="343"/>
                    <a:pt x="315" y="439"/>
                    <a:pt x="138" y="748"/>
                  </a:cubicBezTo>
                  <a:cubicBezTo>
                    <a:pt x="1" y="992"/>
                    <a:pt x="67" y="1194"/>
                    <a:pt x="107" y="1275"/>
                  </a:cubicBezTo>
                  <a:cubicBezTo>
                    <a:pt x="110" y="1283"/>
                    <a:pt x="117" y="1287"/>
                    <a:pt x="126" y="1287"/>
                  </a:cubicBezTo>
                  <a:cubicBezTo>
                    <a:pt x="134" y="1287"/>
                    <a:pt x="143" y="1283"/>
                    <a:pt x="148" y="1275"/>
                  </a:cubicBezTo>
                  <a:cubicBezTo>
                    <a:pt x="219" y="1189"/>
                    <a:pt x="436" y="936"/>
                    <a:pt x="750" y="916"/>
                  </a:cubicBezTo>
                  <a:cubicBezTo>
                    <a:pt x="793" y="913"/>
                    <a:pt x="827" y="911"/>
                    <a:pt x="854" y="911"/>
                  </a:cubicBezTo>
                  <a:cubicBezTo>
                    <a:pt x="963" y="911"/>
                    <a:pt x="963" y="931"/>
                    <a:pt x="963" y="931"/>
                  </a:cubicBezTo>
                  <a:cubicBezTo>
                    <a:pt x="963" y="931"/>
                    <a:pt x="963" y="1174"/>
                    <a:pt x="963" y="1204"/>
                  </a:cubicBezTo>
                  <a:cubicBezTo>
                    <a:pt x="963" y="1243"/>
                    <a:pt x="986" y="1257"/>
                    <a:pt x="1007" y="1257"/>
                  </a:cubicBezTo>
                  <a:cubicBezTo>
                    <a:pt x="1020" y="1257"/>
                    <a:pt x="1032" y="1252"/>
                    <a:pt x="1039" y="1245"/>
                  </a:cubicBezTo>
                  <a:lnTo>
                    <a:pt x="1642" y="718"/>
                  </a:lnTo>
                  <a:cubicBezTo>
                    <a:pt x="1667" y="693"/>
                    <a:pt x="1672" y="647"/>
                    <a:pt x="1642" y="617"/>
                  </a:cubicBezTo>
                  <a:lnTo>
                    <a:pt x="1039" y="9"/>
                  </a:lnTo>
                  <a:cubicBezTo>
                    <a:pt x="1033" y="3"/>
                    <a:pt x="1027" y="1"/>
                    <a:pt x="10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6220431" y="1422119"/>
              <a:ext cx="501231" cy="499490"/>
            </a:xfrm>
            <a:custGeom>
              <a:rect b="b" l="l" r="r" t="t"/>
              <a:pathLst>
                <a:path extrusionOk="0" h="4332" w="4347">
                  <a:moveTo>
                    <a:pt x="2175" y="0"/>
                  </a:moveTo>
                  <a:cubicBezTo>
                    <a:pt x="983" y="0"/>
                    <a:pt x="16" y="961"/>
                    <a:pt x="6" y="2153"/>
                  </a:cubicBezTo>
                  <a:cubicBezTo>
                    <a:pt x="1" y="3348"/>
                    <a:pt x="968" y="4321"/>
                    <a:pt x="2164" y="4331"/>
                  </a:cubicBezTo>
                  <a:cubicBezTo>
                    <a:pt x="2167" y="4331"/>
                    <a:pt x="2170" y="4331"/>
                    <a:pt x="2173" y="4331"/>
                  </a:cubicBezTo>
                  <a:cubicBezTo>
                    <a:pt x="3364" y="4331"/>
                    <a:pt x="4332" y="3366"/>
                    <a:pt x="4337" y="2173"/>
                  </a:cubicBezTo>
                  <a:cubicBezTo>
                    <a:pt x="4347" y="978"/>
                    <a:pt x="3379" y="5"/>
                    <a:pt x="2184" y="0"/>
                  </a:cubicBezTo>
                  <a:cubicBezTo>
                    <a:pt x="2181" y="0"/>
                    <a:pt x="2178" y="0"/>
                    <a:pt x="21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7016605" y="3131722"/>
              <a:ext cx="227843" cy="425812"/>
            </a:xfrm>
            <a:custGeom>
              <a:rect b="b" l="l" r="r" t="t"/>
              <a:pathLst>
                <a:path extrusionOk="0" h="3693" w="1976">
                  <a:moveTo>
                    <a:pt x="1859" y="0"/>
                  </a:moveTo>
                  <a:cubicBezTo>
                    <a:pt x="1859" y="0"/>
                    <a:pt x="1221" y="608"/>
                    <a:pt x="1125" y="729"/>
                  </a:cubicBezTo>
                  <a:cubicBezTo>
                    <a:pt x="1028" y="856"/>
                    <a:pt x="380" y="1889"/>
                    <a:pt x="10" y="2462"/>
                  </a:cubicBezTo>
                  <a:cubicBezTo>
                    <a:pt x="0" y="2482"/>
                    <a:pt x="1550" y="3627"/>
                    <a:pt x="1717" y="3693"/>
                  </a:cubicBezTo>
                  <a:cubicBezTo>
                    <a:pt x="1976" y="3343"/>
                    <a:pt x="1808" y="2047"/>
                    <a:pt x="1808" y="2047"/>
                  </a:cubicBezTo>
                  <a:lnTo>
                    <a:pt x="1859" y="0"/>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445273" y="3156513"/>
              <a:ext cx="769430" cy="602110"/>
            </a:xfrm>
            <a:custGeom>
              <a:rect b="b" l="l" r="r" t="t"/>
              <a:pathLst>
                <a:path extrusionOk="0" h="5222" w="6673">
                  <a:moveTo>
                    <a:pt x="496" y="1"/>
                  </a:moveTo>
                  <a:cubicBezTo>
                    <a:pt x="315" y="1"/>
                    <a:pt x="121" y="50"/>
                    <a:pt x="57" y="241"/>
                  </a:cubicBezTo>
                  <a:cubicBezTo>
                    <a:pt x="1" y="403"/>
                    <a:pt x="1" y="742"/>
                    <a:pt x="26" y="1077"/>
                  </a:cubicBezTo>
                  <a:cubicBezTo>
                    <a:pt x="55" y="1538"/>
                    <a:pt x="431" y="1892"/>
                    <a:pt x="884" y="1892"/>
                  </a:cubicBezTo>
                  <a:cubicBezTo>
                    <a:pt x="913" y="1892"/>
                    <a:pt x="943" y="1890"/>
                    <a:pt x="974" y="1887"/>
                  </a:cubicBezTo>
                  <a:lnTo>
                    <a:pt x="1141" y="1872"/>
                  </a:lnTo>
                  <a:cubicBezTo>
                    <a:pt x="1141" y="1872"/>
                    <a:pt x="3425" y="4683"/>
                    <a:pt x="3977" y="4982"/>
                  </a:cubicBezTo>
                  <a:cubicBezTo>
                    <a:pt x="4230" y="5120"/>
                    <a:pt x="4414" y="5221"/>
                    <a:pt x="4621" y="5221"/>
                  </a:cubicBezTo>
                  <a:cubicBezTo>
                    <a:pt x="4872" y="5221"/>
                    <a:pt x="5157" y="5073"/>
                    <a:pt x="5639" y="4663"/>
                  </a:cubicBezTo>
                  <a:cubicBezTo>
                    <a:pt x="6095" y="4273"/>
                    <a:pt x="6282" y="4010"/>
                    <a:pt x="6672" y="3478"/>
                  </a:cubicBezTo>
                  <a:cubicBezTo>
                    <a:pt x="6429" y="3387"/>
                    <a:pt x="5376" y="2546"/>
                    <a:pt x="5102" y="2363"/>
                  </a:cubicBezTo>
                  <a:cubicBezTo>
                    <a:pt x="4839" y="2776"/>
                    <a:pt x="4695" y="3078"/>
                    <a:pt x="4451" y="3078"/>
                  </a:cubicBezTo>
                  <a:cubicBezTo>
                    <a:pt x="4356" y="3078"/>
                    <a:pt x="4246" y="3033"/>
                    <a:pt x="4109" y="2931"/>
                  </a:cubicBezTo>
                  <a:cubicBezTo>
                    <a:pt x="3608" y="2551"/>
                    <a:pt x="2123" y="1264"/>
                    <a:pt x="1830" y="1041"/>
                  </a:cubicBezTo>
                  <a:cubicBezTo>
                    <a:pt x="1652" y="905"/>
                    <a:pt x="1632" y="1006"/>
                    <a:pt x="1617" y="626"/>
                  </a:cubicBezTo>
                  <a:cubicBezTo>
                    <a:pt x="1602" y="246"/>
                    <a:pt x="857" y="53"/>
                    <a:pt x="857" y="53"/>
                  </a:cubicBezTo>
                  <a:cubicBezTo>
                    <a:pt x="857" y="53"/>
                    <a:pt x="683" y="1"/>
                    <a:pt x="496"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7007275" y="3078923"/>
              <a:ext cx="1003499" cy="1360095"/>
            </a:xfrm>
            <a:custGeom>
              <a:rect b="b" l="l" r="r" t="t"/>
              <a:pathLst>
                <a:path extrusionOk="0" h="14307" w="8703">
                  <a:moveTo>
                    <a:pt x="5436" y="0"/>
                  </a:moveTo>
                  <a:cubicBezTo>
                    <a:pt x="5361" y="0"/>
                    <a:pt x="5287" y="6"/>
                    <a:pt x="5213" y="17"/>
                  </a:cubicBezTo>
                  <a:cubicBezTo>
                    <a:pt x="4600" y="119"/>
                    <a:pt x="2335" y="235"/>
                    <a:pt x="2335" y="235"/>
                  </a:cubicBezTo>
                  <a:cubicBezTo>
                    <a:pt x="2219" y="306"/>
                    <a:pt x="1930" y="448"/>
                    <a:pt x="1753" y="580"/>
                  </a:cubicBezTo>
                  <a:cubicBezTo>
                    <a:pt x="1109" y="1061"/>
                    <a:pt x="897" y="2120"/>
                    <a:pt x="841" y="2363"/>
                  </a:cubicBezTo>
                  <a:cubicBezTo>
                    <a:pt x="785" y="2611"/>
                    <a:pt x="0" y="10052"/>
                    <a:pt x="203" y="13380"/>
                  </a:cubicBezTo>
                  <a:cubicBezTo>
                    <a:pt x="967" y="13993"/>
                    <a:pt x="2214" y="14306"/>
                    <a:pt x="3703" y="14306"/>
                  </a:cubicBezTo>
                  <a:cubicBezTo>
                    <a:pt x="5056" y="14306"/>
                    <a:pt x="6609" y="14048"/>
                    <a:pt x="8181" y="13522"/>
                  </a:cubicBezTo>
                  <a:cubicBezTo>
                    <a:pt x="8075" y="11952"/>
                    <a:pt x="7198" y="4207"/>
                    <a:pt x="7198" y="4207"/>
                  </a:cubicBezTo>
                  <a:lnTo>
                    <a:pt x="8703" y="3411"/>
                  </a:lnTo>
                  <a:cubicBezTo>
                    <a:pt x="8703" y="3411"/>
                    <a:pt x="7158" y="590"/>
                    <a:pt x="6352" y="240"/>
                  </a:cubicBezTo>
                  <a:cubicBezTo>
                    <a:pt x="6175" y="159"/>
                    <a:pt x="5982" y="93"/>
                    <a:pt x="5805" y="48"/>
                  </a:cubicBezTo>
                  <a:cubicBezTo>
                    <a:pt x="5685" y="16"/>
                    <a:pt x="5561" y="0"/>
                    <a:pt x="5436" y="0"/>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7294603" y="2854302"/>
              <a:ext cx="348221" cy="561293"/>
            </a:xfrm>
            <a:custGeom>
              <a:rect b="b" l="l" r="r" t="t"/>
              <a:pathLst>
                <a:path extrusionOk="0" h="4868" w="3020">
                  <a:moveTo>
                    <a:pt x="2960" y="0"/>
                  </a:moveTo>
                  <a:cubicBezTo>
                    <a:pt x="2505" y="0"/>
                    <a:pt x="162" y="1398"/>
                    <a:pt x="162" y="1398"/>
                  </a:cubicBezTo>
                  <a:cubicBezTo>
                    <a:pt x="218" y="1408"/>
                    <a:pt x="61" y="1996"/>
                    <a:pt x="66" y="2031"/>
                  </a:cubicBezTo>
                  <a:cubicBezTo>
                    <a:pt x="66" y="2036"/>
                    <a:pt x="61" y="2041"/>
                    <a:pt x="51" y="2051"/>
                  </a:cubicBezTo>
                  <a:cubicBezTo>
                    <a:pt x="51" y="2051"/>
                    <a:pt x="0" y="2396"/>
                    <a:pt x="36" y="2978"/>
                  </a:cubicBezTo>
                  <a:cubicBezTo>
                    <a:pt x="71" y="3561"/>
                    <a:pt x="431" y="4868"/>
                    <a:pt x="431" y="4868"/>
                  </a:cubicBezTo>
                  <a:cubicBezTo>
                    <a:pt x="431" y="4868"/>
                    <a:pt x="1277" y="3997"/>
                    <a:pt x="1778" y="3318"/>
                  </a:cubicBezTo>
                  <a:cubicBezTo>
                    <a:pt x="2275" y="2639"/>
                    <a:pt x="2569" y="1859"/>
                    <a:pt x="2569" y="1859"/>
                  </a:cubicBezTo>
                  <a:lnTo>
                    <a:pt x="2563" y="1859"/>
                  </a:lnTo>
                  <a:cubicBezTo>
                    <a:pt x="2599" y="1697"/>
                    <a:pt x="2797" y="907"/>
                    <a:pt x="3019" y="15"/>
                  </a:cubicBezTo>
                  <a:cubicBezTo>
                    <a:pt x="3007" y="5"/>
                    <a:pt x="2986" y="0"/>
                    <a:pt x="2960"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7120494" y="3043515"/>
              <a:ext cx="549198" cy="385572"/>
            </a:xfrm>
            <a:custGeom>
              <a:rect b="b" l="l" r="r" t="t"/>
              <a:pathLst>
                <a:path extrusionOk="0" h="3344" w="4763">
                  <a:moveTo>
                    <a:pt x="4124" y="0"/>
                  </a:moveTo>
                  <a:cubicBezTo>
                    <a:pt x="4124" y="0"/>
                    <a:pt x="3785" y="998"/>
                    <a:pt x="3288" y="1677"/>
                  </a:cubicBezTo>
                  <a:cubicBezTo>
                    <a:pt x="2787" y="2356"/>
                    <a:pt x="2037" y="2786"/>
                    <a:pt x="2037" y="2786"/>
                  </a:cubicBezTo>
                  <a:cubicBezTo>
                    <a:pt x="2037" y="2786"/>
                    <a:pt x="1581" y="1920"/>
                    <a:pt x="1546" y="1337"/>
                  </a:cubicBezTo>
                  <a:cubicBezTo>
                    <a:pt x="1510" y="755"/>
                    <a:pt x="1576" y="486"/>
                    <a:pt x="1591" y="299"/>
                  </a:cubicBezTo>
                  <a:cubicBezTo>
                    <a:pt x="1592" y="298"/>
                    <a:pt x="1591" y="298"/>
                    <a:pt x="1591" y="298"/>
                  </a:cubicBezTo>
                  <a:cubicBezTo>
                    <a:pt x="1585" y="298"/>
                    <a:pt x="1422" y="503"/>
                    <a:pt x="1353" y="542"/>
                  </a:cubicBezTo>
                  <a:cubicBezTo>
                    <a:pt x="1353" y="542"/>
                    <a:pt x="1" y="2128"/>
                    <a:pt x="330" y="2229"/>
                  </a:cubicBezTo>
                  <a:cubicBezTo>
                    <a:pt x="467" y="2269"/>
                    <a:pt x="1237" y="2280"/>
                    <a:pt x="1525" y="2345"/>
                  </a:cubicBezTo>
                  <a:cubicBezTo>
                    <a:pt x="1809" y="2416"/>
                    <a:pt x="1921" y="3343"/>
                    <a:pt x="1921" y="3343"/>
                  </a:cubicBezTo>
                  <a:cubicBezTo>
                    <a:pt x="1921" y="3343"/>
                    <a:pt x="2711" y="2442"/>
                    <a:pt x="3526" y="2381"/>
                  </a:cubicBezTo>
                  <a:cubicBezTo>
                    <a:pt x="4342" y="2320"/>
                    <a:pt x="4762" y="2036"/>
                    <a:pt x="4762" y="2036"/>
                  </a:cubicBezTo>
                  <a:cubicBezTo>
                    <a:pt x="4762" y="2036"/>
                    <a:pt x="4737" y="831"/>
                    <a:pt x="4580" y="304"/>
                  </a:cubicBezTo>
                  <a:cubicBezTo>
                    <a:pt x="4372" y="162"/>
                    <a:pt x="4139" y="10"/>
                    <a:pt x="4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6444120" y="3156513"/>
              <a:ext cx="187601" cy="87399"/>
            </a:xfrm>
            <a:custGeom>
              <a:rect b="b" l="l" r="r" t="t"/>
              <a:pathLst>
                <a:path extrusionOk="0" h="758" w="1627">
                  <a:moveTo>
                    <a:pt x="506" y="1"/>
                  </a:moveTo>
                  <a:cubicBezTo>
                    <a:pt x="325" y="1"/>
                    <a:pt x="131" y="50"/>
                    <a:pt x="67" y="241"/>
                  </a:cubicBezTo>
                  <a:cubicBezTo>
                    <a:pt x="67" y="241"/>
                    <a:pt x="1" y="454"/>
                    <a:pt x="229" y="530"/>
                  </a:cubicBezTo>
                  <a:cubicBezTo>
                    <a:pt x="457" y="611"/>
                    <a:pt x="1060" y="758"/>
                    <a:pt x="1060" y="758"/>
                  </a:cubicBezTo>
                  <a:lnTo>
                    <a:pt x="1627" y="626"/>
                  </a:lnTo>
                  <a:cubicBezTo>
                    <a:pt x="1612" y="246"/>
                    <a:pt x="867" y="53"/>
                    <a:pt x="867" y="53"/>
                  </a:cubicBezTo>
                  <a:cubicBezTo>
                    <a:pt x="867" y="53"/>
                    <a:pt x="693" y="1"/>
                    <a:pt x="506" y="1"/>
                  </a:cubicBezTo>
                  <a:close/>
                </a:path>
              </a:pathLst>
            </a:custGeom>
            <a:solidFill>
              <a:srgbClr val="EFC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7046930" y="2271444"/>
              <a:ext cx="789263" cy="795818"/>
            </a:xfrm>
            <a:custGeom>
              <a:rect b="b" l="l" r="r" t="t"/>
              <a:pathLst>
                <a:path extrusionOk="0" h="6902" w="6845">
                  <a:moveTo>
                    <a:pt x="3343" y="1"/>
                  </a:moveTo>
                  <a:cubicBezTo>
                    <a:pt x="2552" y="1"/>
                    <a:pt x="1744" y="271"/>
                    <a:pt x="1095" y="1038"/>
                  </a:cubicBezTo>
                  <a:cubicBezTo>
                    <a:pt x="1095" y="1038"/>
                    <a:pt x="613" y="1783"/>
                    <a:pt x="320" y="3003"/>
                  </a:cubicBezTo>
                  <a:cubicBezTo>
                    <a:pt x="0" y="4351"/>
                    <a:pt x="568" y="6640"/>
                    <a:pt x="2452" y="6868"/>
                  </a:cubicBezTo>
                  <a:cubicBezTo>
                    <a:pt x="2639" y="6891"/>
                    <a:pt x="2817" y="6902"/>
                    <a:pt x="2985" y="6902"/>
                  </a:cubicBezTo>
                  <a:cubicBezTo>
                    <a:pt x="4515" y="6902"/>
                    <a:pt x="5306" y="6021"/>
                    <a:pt x="5735" y="5176"/>
                  </a:cubicBezTo>
                  <a:cubicBezTo>
                    <a:pt x="5735" y="5176"/>
                    <a:pt x="5738" y="5177"/>
                    <a:pt x="5744" y="5177"/>
                  </a:cubicBezTo>
                  <a:cubicBezTo>
                    <a:pt x="5826" y="5177"/>
                    <a:pt x="6400" y="5155"/>
                    <a:pt x="6621" y="4548"/>
                  </a:cubicBezTo>
                  <a:cubicBezTo>
                    <a:pt x="6768" y="4148"/>
                    <a:pt x="6804" y="3794"/>
                    <a:pt x="6596" y="3576"/>
                  </a:cubicBezTo>
                  <a:cubicBezTo>
                    <a:pt x="6596" y="3576"/>
                    <a:pt x="6844" y="1975"/>
                    <a:pt x="6454" y="1332"/>
                  </a:cubicBezTo>
                  <a:cubicBezTo>
                    <a:pt x="6198" y="915"/>
                    <a:pt x="4798" y="1"/>
                    <a:pt x="3343"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7029865" y="2155794"/>
              <a:ext cx="845993" cy="700693"/>
            </a:xfrm>
            <a:custGeom>
              <a:rect b="b" l="l" r="r" t="t"/>
              <a:pathLst>
                <a:path extrusionOk="0" h="6077" w="7337">
                  <a:moveTo>
                    <a:pt x="3397" y="1"/>
                  </a:moveTo>
                  <a:cubicBezTo>
                    <a:pt x="2873" y="1"/>
                    <a:pt x="2246" y="81"/>
                    <a:pt x="1699" y="369"/>
                  </a:cubicBezTo>
                  <a:cubicBezTo>
                    <a:pt x="554" y="972"/>
                    <a:pt x="98" y="2573"/>
                    <a:pt x="47" y="3566"/>
                  </a:cubicBezTo>
                  <a:cubicBezTo>
                    <a:pt x="1" y="4386"/>
                    <a:pt x="357" y="5214"/>
                    <a:pt x="403" y="5214"/>
                  </a:cubicBezTo>
                  <a:cubicBezTo>
                    <a:pt x="407" y="5214"/>
                    <a:pt x="409" y="5207"/>
                    <a:pt x="407" y="5192"/>
                  </a:cubicBezTo>
                  <a:cubicBezTo>
                    <a:pt x="382" y="5014"/>
                    <a:pt x="280" y="4098"/>
                    <a:pt x="1025" y="2507"/>
                  </a:cubicBezTo>
                  <a:cubicBezTo>
                    <a:pt x="1491" y="2735"/>
                    <a:pt x="3973" y="3059"/>
                    <a:pt x="4657" y="3236"/>
                  </a:cubicBezTo>
                  <a:cubicBezTo>
                    <a:pt x="5346" y="3414"/>
                    <a:pt x="5574" y="4077"/>
                    <a:pt x="5483" y="4640"/>
                  </a:cubicBezTo>
                  <a:cubicBezTo>
                    <a:pt x="5386" y="5212"/>
                    <a:pt x="5006" y="5896"/>
                    <a:pt x="5087" y="5967"/>
                  </a:cubicBezTo>
                  <a:cubicBezTo>
                    <a:pt x="5139" y="6015"/>
                    <a:pt x="5272" y="6077"/>
                    <a:pt x="5383" y="6077"/>
                  </a:cubicBezTo>
                  <a:cubicBezTo>
                    <a:pt x="5448" y="6077"/>
                    <a:pt x="5505" y="6055"/>
                    <a:pt x="5533" y="5997"/>
                  </a:cubicBezTo>
                  <a:cubicBezTo>
                    <a:pt x="5614" y="5840"/>
                    <a:pt x="5716" y="5693"/>
                    <a:pt x="5847" y="5440"/>
                  </a:cubicBezTo>
                  <a:cubicBezTo>
                    <a:pt x="5984" y="5187"/>
                    <a:pt x="6197" y="4852"/>
                    <a:pt x="6531" y="4741"/>
                  </a:cubicBezTo>
                  <a:cubicBezTo>
                    <a:pt x="6865" y="4629"/>
                    <a:pt x="6800" y="4564"/>
                    <a:pt x="6881" y="4270"/>
                  </a:cubicBezTo>
                  <a:cubicBezTo>
                    <a:pt x="6947" y="4001"/>
                    <a:pt x="7337" y="3079"/>
                    <a:pt x="6744" y="1777"/>
                  </a:cubicBezTo>
                  <a:cubicBezTo>
                    <a:pt x="6136" y="445"/>
                    <a:pt x="5027" y="253"/>
                    <a:pt x="4530" y="121"/>
                  </a:cubicBezTo>
                  <a:cubicBezTo>
                    <a:pt x="4530" y="121"/>
                    <a:pt x="4041" y="1"/>
                    <a:pt x="3397" y="1"/>
                  </a:cubicBezTo>
                  <a:close/>
                </a:path>
              </a:pathLst>
            </a:custGeom>
            <a:solidFill>
              <a:srgbClr val="7B44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7229802" y="2848422"/>
              <a:ext cx="185756" cy="92934"/>
            </a:xfrm>
            <a:custGeom>
              <a:rect b="b" l="l" r="r" t="t"/>
              <a:pathLst>
                <a:path extrusionOk="0" h="806" w="1611">
                  <a:moveTo>
                    <a:pt x="254" y="1"/>
                  </a:moveTo>
                  <a:cubicBezTo>
                    <a:pt x="229" y="1"/>
                    <a:pt x="204" y="11"/>
                    <a:pt x="187" y="31"/>
                  </a:cubicBezTo>
                  <a:cubicBezTo>
                    <a:pt x="157" y="66"/>
                    <a:pt x="0" y="720"/>
                    <a:pt x="871" y="806"/>
                  </a:cubicBezTo>
                  <a:cubicBezTo>
                    <a:pt x="1530" y="775"/>
                    <a:pt x="1611" y="152"/>
                    <a:pt x="1586" y="112"/>
                  </a:cubicBezTo>
                  <a:cubicBezTo>
                    <a:pt x="1570" y="86"/>
                    <a:pt x="1541" y="73"/>
                    <a:pt x="1512" y="73"/>
                  </a:cubicBezTo>
                  <a:cubicBezTo>
                    <a:pt x="1496" y="73"/>
                    <a:pt x="1479" y="77"/>
                    <a:pt x="1464" y="86"/>
                  </a:cubicBezTo>
                  <a:cubicBezTo>
                    <a:pt x="1452" y="96"/>
                    <a:pt x="1175" y="210"/>
                    <a:pt x="868" y="210"/>
                  </a:cubicBezTo>
                  <a:cubicBezTo>
                    <a:pt x="675" y="210"/>
                    <a:pt x="469" y="165"/>
                    <a:pt x="309" y="20"/>
                  </a:cubicBezTo>
                  <a:cubicBezTo>
                    <a:pt x="293" y="7"/>
                    <a:pt x="274" y="1"/>
                    <a:pt x="2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6789341" y="2160406"/>
              <a:ext cx="923017" cy="379691"/>
            </a:xfrm>
            <a:custGeom>
              <a:rect b="b" l="l" r="r" t="t"/>
              <a:pathLst>
                <a:path extrusionOk="0" h="3293" w="8005">
                  <a:moveTo>
                    <a:pt x="3069" y="0"/>
                  </a:moveTo>
                  <a:cubicBezTo>
                    <a:pt x="3035" y="0"/>
                    <a:pt x="3003" y="11"/>
                    <a:pt x="2974" y="35"/>
                  </a:cubicBezTo>
                  <a:cubicBezTo>
                    <a:pt x="2681" y="280"/>
                    <a:pt x="2730" y="722"/>
                    <a:pt x="2611" y="722"/>
                  </a:cubicBezTo>
                  <a:cubicBezTo>
                    <a:pt x="2594" y="722"/>
                    <a:pt x="2574" y="713"/>
                    <a:pt x="2549" y="694"/>
                  </a:cubicBezTo>
                  <a:cubicBezTo>
                    <a:pt x="2430" y="597"/>
                    <a:pt x="2157" y="536"/>
                    <a:pt x="1931" y="536"/>
                  </a:cubicBezTo>
                  <a:cubicBezTo>
                    <a:pt x="1781" y="536"/>
                    <a:pt x="1652" y="562"/>
                    <a:pt x="1601" y="623"/>
                  </a:cubicBezTo>
                  <a:cubicBezTo>
                    <a:pt x="1515" y="719"/>
                    <a:pt x="1459" y="1130"/>
                    <a:pt x="2128" y="1428"/>
                  </a:cubicBezTo>
                  <a:cubicBezTo>
                    <a:pt x="2503" y="1601"/>
                    <a:pt x="1" y="1646"/>
                    <a:pt x="1718" y="2563"/>
                  </a:cubicBezTo>
                  <a:cubicBezTo>
                    <a:pt x="2868" y="3177"/>
                    <a:pt x="5341" y="3292"/>
                    <a:pt x="6587" y="3292"/>
                  </a:cubicBezTo>
                  <a:cubicBezTo>
                    <a:pt x="6740" y="3292"/>
                    <a:pt x="6875" y="3290"/>
                    <a:pt x="6986" y="3288"/>
                  </a:cubicBezTo>
                  <a:cubicBezTo>
                    <a:pt x="8004" y="3262"/>
                    <a:pt x="3800" y="1236"/>
                    <a:pt x="3800" y="1236"/>
                  </a:cubicBezTo>
                  <a:cubicBezTo>
                    <a:pt x="3976" y="1231"/>
                    <a:pt x="3424" y="0"/>
                    <a:pt x="3069" y="0"/>
                  </a:cubicBezTo>
                  <a:close/>
                </a:path>
              </a:pathLst>
            </a:custGeom>
            <a:solidFill>
              <a:srgbClr val="7B44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7064571" y="2745341"/>
              <a:ext cx="608349" cy="413129"/>
            </a:xfrm>
            <a:custGeom>
              <a:rect b="b" l="l" r="r" t="t"/>
              <a:pathLst>
                <a:path extrusionOk="0" h="3583" w="5276">
                  <a:moveTo>
                    <a:pt x="58" y="0"/>
                  </a:moveTo>
                  <a:cubicBezTo>
                    <a:pt x="0" y="0"/>
                    <a:pt x="64" y="630"/>
                    <a:pt x="81" y="965"/>
                  </a:cubicBezTo>
                  <a:cubicBezTo>
                    <a:pt x="106" y="1365"/>
                    <a:pt x="329" y="2672"/>
                    <a:pt x="1109" y="3128"/>
                  </a:cubicBezTo>
                  <a:cubicBezTo>
                    <a:pt x="1734" y="3494"/>
                    <a:pt x="2083" y="3582"/>
                    <a:pt x="2648" y="3582"/>
                  </a:cubicBezTo>
                  <a:cubicBezTo>
                    <a:pt x="2788" y="3582"/>
                    <a:pt x="2941" y="3577"/>
                    <a:pt x="3115" y="3569"/>
                  </a:cubicBezTo>
                  <a:cubicBezTo>
                    <a:pt x="3986" y="3523"/>
                    <a:pt x="5207" y="2262"/>
                    <a:pt x="5247" y="1122"/>
                  </a:cubicBezTo>
                  <a:cubicBezTo>
                    <a:pt x="5276" y="408"/>
                    <a:pt x="5225" y="275"/>
                    <a:pt x="5183" y="275"/>
                  </a:cubicBezTo>
                  <a:cubicBezTo>
                    <a:pt x="5158" y="275"/>
                    <a:pt x="5136" y="322"/>
                    <a:pt x="5136" y="322"/>
                  </a:cubicBezTo>
                  <a:lnTo>
                    <a:pt x="5014" y="322"/>
                  </a:lnTo>
                  <a:cubicBezTo>
                    <a:pt x="5014" y="322"/>
                    <a:pt x="4368" y="1112"/>
                    <a:pt x="4005" y="1112"/>
                  </a:cubicBezTo>
                  <a:cubicBezTo>
                    <a:pt x="3982" y="1112"/>
                    <a:pt x="3961" y="1108"/>
                    <a:pt x="3940" y="1102"/>
                  </a:cubicBezTo>
                  <a:cubicBezTo>
                    <a:pt x="3617" y="999"/>
                    <a:pt x="2770" y="571"/>
                    <a:pt x="2060" y="571"/>
                  </a:cubicBezTo>
                  <a:cubicBezTo>
                    <a:pt x="2002" y="571"/>
                    <a:pt x="1945" y="574"/>
                    <a:pt x="1889" y="580"/>
                  </a:cubicBezTo>
                  <a:cubicBezTo>
                    <a:pt x="1450" y="631"/>
                    <a:pt x="1213" y="766"/>
                    <a:pt x="971" y="766"/>
                  </a:cubicBezTo>
                  <a:cubicBezTo>
                    <a:pt x="948" y="766"/>
                    <a:pt x="924" y="765"/>
                    <a:pt x="901" y="763"/>
                  </a:cubicBezTo>
                  <a:cubicBezTo>
                    <a:pt x="207" y="687"/>
                    <a:pt x="197" y="327"/>
                    <a:pt x="106" y="79"/>
                  </a:cubicBezTo>
                  <a:cubicBezTo>
                    <a:pt x="84" y="24"/>
                    <a:pt x="69" y="0"/>
                    <a:pt x="58" y="0"/>
                  </a:cubicBezTo>
                  <a:close/>
                </a:path>
              </a:pathLst>
            </a:custGeom>
            <a:solidFill>
              <a:srgbClr val="7B44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6412642" y="3039941"/>
              <a:ext cx="219656" cy="343947"/>
            </a:xfrm>
            <a:custGeom>
              <a:rect b="b" l="l" r="r" t="t"/>
              <a:pathLst>
                <a:path extrusionOk="0" h="2983" w="1905">
                  <a:moveTo>
                    <a:pt x="603" y="1"/>
                  </a:moveTo>
                  <a:lnTo>
                    <a:pt x="603" y="1"/>
                  </a:lnTo>
                  <a:cubicBezTo>
                    <a:pt x="456" y="401"/>
                    <a:pt x="811" y="528"/>
                    <a:pt x="745" y="1019"/>
                  </a:cubicBezTo>
                  <a:cubicBezTo>
                    <a:pt x="715" y="1201"/>
                    <a:pt x="578" y="1151"/>
                    <a:pt x="497" y="1353"/>
                  </a:cubicBezTo>
                  <a:lnTo>
                    <a:pt x="476" y="1860"/>
                  </a:lnTo>
                  <a:lnTo>
                    <a:pt x="61" y="2189"/>
                  </a:lnTo>
                  <a:cubicBezTo>
                    <a:pt x="0" y="2351"/>
                    <a:pt x="198" y="2534"/>
                    <a:pt x="198" y="2534"/>
                  </a:cubicBezTo>
                  <a:cubicBezTo>
                    <a:pt x="198" y="2534"/>
                    <a:pt x="597" y="2983"/>
                    <a:pt x="902" y="2983"/>
                  </a:cubicBezTo>
                  <a:cubicBezTo>
                    <a:pt x="917" y="2983"/>
                    <a:pt x="933" y="2982"/>
                    <a:pt x="948" y="2979"/>
                  </a:cubicBezTo>
                  <a:cubicBezTo>
                    <a:pt x="1388" y="2913"/>
                    <a:pt x="1905" y="411"/>
                    <a:pt x="1905" y="411"/>
                  </a:cubicBezTo>
                  <a:lnTo>
                    <a:pt x="603" y="1"/>
                  </a:lnTo>
                  <a:close/>
                </a:path>
              </a:pathLst>
            </a:custGeom>
            <a:solidFill>
              <a:srgbClr val="D3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6469833" y="3046974"/>
              <a:ext cx="161888" cy="118646"/>
            </a:xfrm>
            <a:custGeom>
              <a:rect b="b" l="l" r="r" t="t"/>
              <a:pathLst>
                <a:path extrusionOk="0" h="1029" w="1404">
                  <a:moveTo>
                    <a:pt x="92" y="1"/>
                  </a:moveTo>
                  <a:lnTo>
                    <a:pt x="92" y="1"/>
                  </a:lnTo>
                  <a:cubicBezTo>
                    <a:pt x="1" y="350"/>
                    <a:pt x="305" y="482"/>
                    <a:pt x="249" y="953"/>
                  </a:cubicBezTo>
                  <a:cubicBezTo>
                    <a:pt x="239" y="988"/>
                    <a:pt x="234" y="1009"/>
                    <a:pt x="219" y="1029"/>
                  </a:cubicBezTo>
                  <a:lnTo>
                    <a:pt x="1358" y="553"/>
                  </a:lnTo>
                  <a:cubicBezTo>
                    <a:pt x="1394" y="426"/>
                    <a:pt x="1404" y="350"/>
                    <a:pt x="1404" y="350"/>
                  </a:cubicBezTo>
                  <a:lnTo>
                    <a:pt x="902" y="193"/>
                  </a:lnTo>
                  <a:lnTo>
                    <a:pt x="92" y="1"/>
                  </a:lnTo>
                  <a:close/>
                </a:path>
              </a:pathLst>
            </a:custGeom>
            <a:solidFill>
              <a:srgbClr val="32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6639791" y="2803454"/>
              <a:ext cx="268199" cy="335530"/>
            </a:xfrm>
            <a:custGeom>
              <a:rect b="b" l="l" r="r" t="t"/>
              <a:pathLst>
                <a:path extrusionOk="0" h="2910" w="2326">
                  <a:moveTo>
                    <a:pt x="978" y="0"/>
                  </a:moveTo>
                  <a:cubicBezTo>
                    <a:pt x="973" y="299"/>
                    <a:pt x="857" y="806"/>
                    <a:pt x="649" y="1368"/>
                  </a:cubicBezTo>
                  <a:cubicBezTo>
                    <a:pt x="447" y="1925"/>
                    <a:pt x="198" y="2391"/>
                    <a:pt x="1" y="2624"/>
                  </a:cubicBezTo>
                  <a:lnTo>
                    <a:pt x="700" y="2872"/>
                  </a:lnTo>
                  <a:cubicBezTo>
                    <a:pt x="770" y="2897"/>
                    <a:pt x="842" y="2909"/>
                    <a:pt x="916" y="2909"/>
                  </a:cubicBezTo>
                  <a:cubicBezTo>
                    <a:pt x="1349" y="2909"/>
                    <a:pt x="1823" y="2494"/>
                    <a:pt x="2052" y="1874"/>
                  </a:cubicBezTo>
                  <a:cubicBezTo>
                    <a:pt x="2326" y="1145"/>
                    <a:pt x="2159" y="421"/>
                    <a:pt x="1683" y="253"/>
                  </a:cubicBezTo>
                  <a:lnTo>
                    <a:pt x="978" y="0"/>
                  </a:lnTo>
                  <a:close/>
                </a:path>
              </a:pathLst>
            </a:custGeom>
            <a:solidFill>
              <a:srgbClr val="D3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6060965" y="2431369"/>
              <a:ext cx="771736" cy="700347"/>
            </a:xfrm>
            <a:custGeom>
              <a:rect b="b" l="l" r="r" t="t"/>
              <a:pathLst>
                <a:path extrusionOk="0" h="6074" w="6693">
                  <a:moveTo>
                    <a:pt x="2427" y="0"/>
                  </a:moveTo>
                  <a:cubicBezTo>
                    <a:pt x="2716" y="370"/>
                    <a:pt x="2529" y="1738"/>
                    <a:pt x="1966" y="3253"/>
                  </a:cubicBezTo>
                  <a:cubicBezTo>
                    <a:pt x="1372" y="4831"/>
                    <a:pt x="542" y="5998"/>
                    <a:pt x="86" y="5998"/>
                  </a:cubicBezTo>
                  <a:cubicBezTo>
                    <a:pt x="56" y="5998"/>
                    <a:pt x="27" y="5993"/>
                    <a:pt x="1" y="5983"/>
                  </a:cubicBezTo>
                  <a:lnTo>
                    <a:pt x="1" y="5983"/>
                  </a:lnTo>
                  <a:cubicBezTo>
                    <a:pt x="1" y="5983"/>
                    <a:pt x="77" y="6030"/>
                    <a:pt x="216" y="6030"/>
                  </a:cubicBezTo>
                  <a:cubicBezTo>
                    <a:pt x="270" y="6030"/>
                    <a:pt x="334" y="6023"/>
                    <a:pt x="406" y="6003"/>
                  </a:cubicBezTo>
                  <a:cubicBezTo>
                    <a:pt x="903" y="5862"/>
                    <a:pt x="1684" y="5561"/>
                    <a:pt x="2823" y="5561"/>
                  </a:cubicBezTo>
                  <a:cubicBezTo>
                    <a:pt x="3564" y="5561"/>
                    <a:pt x="4457" y="5688"/>
                    <a:pt x="5522" y="6069"/>
                  </a:cubicBezTo>
                  <a:cubicBezTo>
                    <a:pt x="5530" y="6072"/>
                    <a:pt x="5539" y="6073"/>
                    <a:pt x="5548" y="6073"/>
                  </a:cubicBezTo>
                  <a:cubicBezTo>
                    <a:pt x="5724" y="6073"/>
                    <a:pt x="6058" y="5525"/>
                    <a:pt x="6323" y="4808"/>
                  </a:cubicBezTo>
                  <a:cubicBezTo>
                    <a:pt x="6601" y="4063"/>
                    <a:pt x="6692" y="3399"/>
                    <a:pt x="6530" y="3339"/>
                  </a:cubicBezTo>
                  <a:lnTo>
                    <a:pt x="6530" y="3334"/>
                  </a:lnTo>
                  <a:cubicBezTo>
                    <a:pt x="3825" y="2366"/>
                    <a:pt x="3040" y="867"/>
                    <a:pt x="2569" y="173"/>
                  </a:cubicBezTo>
                  <a:cubicBezTo>
                    <a:pt x="2513" y="92"/>
                    <a:pt x="2468" y="41"/>
                    <a:pt x="2427" y="0"/>
                  </a:cubicBezTo>
                  <a:close/>
                </a:path>
              </a:pathLst>
            </a:custGeom>
            <a:solidFill>
              <a:srgbClr val="E5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6341385" y="2432522"/>
              <a:ext cx="483128" cy="421200"/>
            </a:xfrm>
            <a:custGeom>
              <a:rect b="b" l="l" r="r" t="t"/>
              <a:pathLst>
                <a:path extrusionOk="0" h="3653" w="4190">
                  <a:moveTo>
                    <a:pt x="0" y="1"/>
                  </a:moveTo>
                  <a:lnTo>
                    <a:pt x="10" y="21"/>
                  </a:lnTo>
                  <a:cubicBezTo>
                    <a:pt x="36" y="147"/>
                    <a:pt x="56" y="228"/>
                    <a:pt x="122" y="634"/>
                  </a:cubicBezTo>
                  <a:cubicBezTo>
                    <a:pt x="613" y="1368"/>
                    <a:pt x="1469" y="2706"/>
                    <a:pt x="3956" y="3587"/>
                  </a:cubicBezTo>
                  <a:lnTo>
                    <a:pt x="4174" y="3653"/>
                  </a:lnTo>
                  <a:cubicBezTo>
                    <a:pt x="4189" y="3476"/>
                    <a:pt x="4164" y="3354"/>
                    <a:pt x="4098" y="3329"/>
                  </a:cubicBezTo>
                  <a:lnTo>
                    <a:pt x="4098" y="3324"/>
                  </a:lnTo>
                  <a:cubicBezTo>
                    <a:pt x="1393" y="2356"/>
                    <a:pt x="608" y="857"/>
                    <a:pt x="127" y="163"/>
                  </a:cubicBezTo>
                  <a:cubicBezTo>
                    <a:pt x="81" y="87"/>
                    <a:pt x="36" y="41"/>
                    <a:pt x="0" y="1"/>
                  </a:cubicBezTo>
                  <a:close/>
                </a:path>
              </a:pathLst>
            </a:custGeom>
            <a:solidFill>
              <a:srgbClr val="D3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6000200" y="2406233"/>
              <a:ext cx="376356" cy="718104"/>
            </a:xfrm>
            <a:custGeom>
              <a:rect b="b" l="l" r="r" t="t"/>
              <a:pathLst>
                <a:path extrusionOk="0" h="6228" w="3264">
                  <a:moveTo>
                    <a:pt x="2628" y="1"/>
                  </a:moveTo>
                  <a:cubicBezTo>
                    <a:pt x="2098" y="1"/>
                    <a:pt x="1260" y="1173"/>
                    <a:pt x="690" y="2761"/>
                  </a:cubicBezTo>
                  <a:cubicBezTo>
                    <a:pt x="72" y="4473"/>
                    <a:pt x="1" y="6018"/>
                    <a:pt x="523" y="6206"/>
                  </a:cubicBezTo>
                  <a:cubicBezTo>
                    <a:pt x="560" y="6221"/>
                    <a:pt x="600" y="6228"/>
                    <a:pt x="642" y="6228"/>
                  </a:cubicBezTo>
                  <a:cubicBezTo>
                    <a:pt x="1176" y="6228"/>
                    <a:pt x="2011" y="5049"/>
                    <a:pt x="2579" y="3465"/>
                  </a:cubicBezTo>
                  <a:cubicBezTo>
                    <a:pt x="3192" y="1753"/>
                    <a:pt x="3263" y="208"/>
                    <a:pt x="2741" y="21"/>
                  </a:cubicBezTo>
                  <a:cubicBezTo>
                    <a:pt x="2706" y="7"/>
                    <a:pt x="2668" y="1"/>
                    <a:pt x="2628" y="1"/>
                  </a:cubicBezTo>
                  <a:close/>
                </a:path>
              </a:pathLst>
            </a:custGeom>
            <a:solidFill>
              <a:srgbClr val="CE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6104204" y="2406233"/>
              <a:ext cx="272350" cy="709226"/>
            </a:xfrm>
            <a:custGeom>
              <a:rect b="b" l="l" r="r" t="t"/>
              <a:pathLst>
                <a:path extrusionOk="0" h="6151" w="2362">
                  <a:moveTo>
                    <a:pt x="1725" y="1"/>
                  </a:moveTo>
                  <a:cubicBezTo>
                    <a:pt x="1469" y="1"/>
                    <a:pt x="1139" y="276"/>
                    <a:pt x="806" y="740"/>
                  </a:cubicBezTo>
                  <a:cubicBezTo>
                    <a:pt x="897" y="686"/>
                    <a:pt x="984" y="659"/>
                    <a:pt x="1066" y="659"/>
                  </a:cubicBezTo>
                  <a:cubicBezTo>
                    <a:pt x="1107" y="659"/>
                    <a:pt x="1147" y="666"/>
                    <a:pt x="1186" y="679"/>
                  </a:cubicBezTo>
                  <a:cubicBezTo>
                    <a:pt x="1703" y="872"/>
                    <a:pt x="1627" y="2417"/>
                    <a:pt x="1019" y="4129"/>
                  </a:cubicBezTo>
                  <a:cubicBezTo>
                    <a:pt x="720" y="4950"/>
                    <a:pt x="355" y="5659"/>
                    <a:pt x="1" y="6150"/>
                  </a:cubicBezTo>
                  <a:cubicBezTo>
                    <a:pt x="517" y="5861"/>
                    <a:pt x="1191" y="4813"/>
                    <a:pt x="1677" y="3465"/>
                  </a:cubicBezTo>
                  <a:cubicBezTo>
                    <a:pt x="2290" y="1753"/>
                    <a:pt x="2361" y="208"/>
                    <a:pt x="1839" y="21"/>
                  </a:cubicBezTo>
                  <a:cubicBezTo>
                    <a:pt x="1803" y="7"/>
                    <a:pt x="1765" y="1"/>
                    <a:pt x="1725" y="1"/>
                  </a:cubicBezTo>
                  <a:close/>
                </a:path>
              </a:pathLst>
            </a:custGeom>
            <a:solidFill>
              <a:srgbClr val="32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6169005" y="2719167"/>
              <a:ext cx="153817" cy="194746"/>
            </a:xfrm>
            <a:custGeom>
              <a:rect b="b" l="l" r="r" t="t"/>
              <a:pathLst>
                <a:path extrusionOk="0" h="1689" w="1334">
                  <a:moveTo>
                    <a:pt x="973" y="1"/>
                  </a:moveTo>
                  <a:cubicBezTo>
                    <a:pt x="619" y="1"/>
                    <a:pt x="289" y="219"/>
                    <a:pt x="158" y="564"/>
                  </a:cubicBezTo>
                  <a:cubicBezTo>
                    <a:pt x="1" y="1015"/>
                    <a:pt x="234" y="1506"/>
                    <a:pt x="675" y="1668"/>
                  </a:cubicBezTo>
                  <a:cubicBezTo>
                    <a:pt x="690" y="1678"/>
                    <a:pt x="710" y="1684"/>
                    <a:pt x="730" y="1689"/>
                  </a:cubicBezTo>
                  <a:cubicBezTo>
                    <a:pt x="867" y="1400"/>
                    <a:pt x="999" y="1081"/>
                    <a:pt x="1120" y="751"/>
                  </a:cubicBezTo>
                  <a:cubicBezTo>
                    <a:pt x="1201" y="518"/>
                    <a:pt x="1272" y="301"/>
                    <a:pt x="1333" y="83"/>
                  </a:cubicBezTo>
                  <a:cubicBezTo>
                    <a:pt x="1313" y="73"/>
                    <a:pt x="1293" y="63"/>
                    <a:pt x="1267" y="52"/>
                  </a:cubicBezTo>
                  <a:cubicBezTo>
                    <a:pt x="1170" y="17"/>
                    <a:pt x="1070" y="1"/>
                    <a:pt x="973" y="1"/>
                  </a:cubicBezTo>
                  <a:close/>
                </a:path>
              </a:pathLst>
            </a:custGeom>
            <a:solidFill>
              <a:srgbClr val="FEEA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6216972" y="2718936"/>
              <a:ext cx="105273" cy="195553"/>
            </a:xfrm>
            <a:custGeom>
              <a:rect b="b" l="l" r="r" t="t"/>
              <a:pathLst>
                <a:path extrusionOk="0" h="1696" w="913">
                  <a:moveTo>
                    <a:pt x="545" y="0"/>
                  </a:moveTo>
                  <a:cubicBezTo>
                    <a:pt x="506" y="0"/>
                    <a:pt x="468" y="3"/>
                    <a:pt x="431" y="9"/>
                  </a:cubicBezTo>
                  <a:cubicBezTo>
                    <a:pt x="345" y="450"/>
                    <a:pt x="218" y="926"/>
                    <a:pt x="41" y="1417"/>
                  </a:cubicBezTo>
                  <a:cubicBezTo>
                    <a:pt x="26" y="1452"/>
                    <a:pt x="15" y="1488"/>
                    <a:pt x="0" y="1523"/>
                  </a:cubicBezTo>
                  <a:cubicBezTo>
                    <a:pt x="71" y="1589"/>
                    <a:pt x="157" y="1640"/>
                    <a:pt x="259" y="1675"/>
                  </a:cubicBezTo>
                  <a:cubicBezTo>
                    <a:pt x="274" y="1680"/>
                    <a:pt x="294" y="1686"/>
                    <a:pt x="314" y="1696"/>
                  </a:cubicBezTo>
                  <a:cubicBezTo>
                    <a:pt x="451" y="1402"/>
                    <a:pt x="583" y="1088"/>
                    <a:pt x="704" y="753"/>
                  </a:cubicBezTo>
                  <a:cubicBezTo>
                    <a:pt x="780" y="520"/>
                    <a:pt x="856" y="303"/>
                    <a:pt x="912" y="85"/>
                  </a:cubicBezTo>
                  <a:cubicBezTo>
                    <a:pt x="897" y="80"/>
                    <a:pt x="877" y="65"/>
                    <a:pt x="851" y="59"/>
                  </a:cubicBezTo>
                  <a:cubicBezTo>
                    <a:pt x="749" y="19"/>
                    <a:pt x="644" y="0"/>
                    <a:pt x="545" y="0"/>
                  </a:cubicBezTo>
                  <a:close/>
                </a:path>
              </a:pathLst>
            </a:custGeom>
            <a:solidFill>
              <a:srgbClr val="32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6409068" y="3156513"/>
              <a:ext cx="168922" cy="208928"/>
            </a:xfrm>
            <a:custGeom>
              <a:rect b="b" l="l" r="r" t="t"/>
              <a:pathLst>
                <a:path extrusionOk="0" h="1812" w="1465">
                  <a:moveTo>
                    <a:pt x="632" y="0"/>
                  </a:moveTo>
                  <a:cubicBezTo>
                    <a:pt x="541" y="0"/>
                    <a:pt x="437" y="51"/>
                    <a:pt x="371" y="246"/>
                  </a:cubicBezTo>
                  <a:cubicBezTo>
                    <a:pt x="229" y="651"/>
                    <a:pt x="1" y="1148"/>
                    <a:pt x="21" y="1295"/>
                  </a:cubicBezTo>
                  <a:cubicBezTo>
                    <a:pt x="36" y="1447"/>
                    <a:pt x="244" y="1578"/>
                    <a:pt x="244" y="1578"/>
                  </a:cubicBezTo>
                  <a:lnTo>
                    <a:pt x="629" y="1811"/>
                  </a:lnTo>
                  <a:cubicBezTo>
                    <a:pt x="629" y="1811"/>
                    <a:pt x="1080" y="1811"/>
                    <a:pt x="1156" y="1523"/>
                  </a:cubicBezTo>
                  <a:cubicBezTo>
                    <a:pt x="1227" y="1234"/>
                    <a:pt x="1465" y="357"/>
                    <a:pt x="1282" y="246"/>
                  </a:cubicBezTo>
                  <a:cubicBezTo>
                    <a:pt x="1065" y="114"/>
                    <a:pt x="811" y="59"/>
                    <a:pt x="811" y="59"/>
                  </a:cubicBezTo>
                  <a:cubicBezTo>
                    <a:pt x="811" y="59"/>
                    <a:pt x="730" y="0"/>
                    <a:pt x="632" y="0"/>
                  </a:cubicBezTo>
                  <a:close/>
                </a:path>
              </a:pathLst>
            </a:custGeom>
            <a:solidFill>
              <a:srgbClr val="FBCD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6788188" y="3484897"/>
              <a:ext cx="166039" cy="140438"/>
            </a:xfrm>
            <a:custGeom>
              <a:rect b="b" l="l" r="r" t="t"/>
              <a:pathLst>
                <a:path extrusionOk="0" h="1218" w="1440">
                  <a:moveTo>
                    <a:pt x="323" y="0"/>
                  </a:moveTo>
                  <a:cubicBezTo>
                    <a:pt x="202" y="0"/>
                    <a:pt x="101" y="92"/>
                    <a:pt x="87" y="209"/>
                  </a:cubicBezTo>
                  <a:lnTo>
                    <a:pt x="16" y="838"/>
                  </a:lnTo>
                  <a:cubicBezTo>
                    <a:pt x="0" y="964"/>
                    <a:pt x="92" y="1081"/>
                    <a:pt x="218" y="1096"/>
                  </a:cubicBezTo>
                  <a:lnTo>
                    <a:pt x="1277" y="1217"/>
                  </a:lnTo>
                  <a:lnTo>
                    <a:pt x="1439" y="133"/>
                  </a:lnTo>
                  <a:lnTo>
                    <a:pt x="350" y="2"/>
                  </a:lnTo>
                  <a:cubicBezTo>
                    <a:pt x="341" y="1"/>
                    <a:pt x="332" y="0"/>
                    <a:pt x="32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6739645" y="3902410"/>
              <a:ext cx="162004" cy="140554"/>
            </a:xfrm>
            <a:custGeom>
              <a:rect b="b" l="l" r="r" t="t"/>
              <a:pathLst>
                <a:path extrusionOk="0" h="1219" w="1405">
                  <a:moveTo>
                    <a:pt x="318" y="1"/>
                  </a:moveTo>
                  <a:cubicBezTo>
                    <a:pt x="202" y="1"/>
                    <a:pt x="101" y="88"/>
                    <a:pt x="87" y="210"/>
                  </a:cubicBezTo>
                  <a:lnTo>
                    <a:pt x="11" y="838"/>
                  </a:lnTo>
                  <a:cubicBezTo>
                    <a:pt x="1" y="965"/>
                    <a:pt x="92" y="1082"/>
                    <a:pt x="219" y="1097"/>
                  </a:cubicBezTo>
                  <a:lnTo>
                    <a:pt x="1267" y="1218"/>
                  </a:lnTo>
                  <a:lnTo>
                    <a:pt x="1404" y="129"/>
                  </a:lnTo>
                  <a:lnTo>
                    <a:pt x="345" y="3"/>
                  </a:lnTo>
                  <a:cubicBezTo>
                    <a:pt x="336" y="1"/>
                    <a:pt x="327" y="1"/>
                    <a:pt x="318"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6851259" y="3495505"/>
              <a:ext cx="562573" cy="574437"/>
            </a:xfrm>
            <a:custGeom>
              <a:rect b="b" l="l" r="r" t="t"/>
              <a:pathLst>
                <a:path extrusionOk="0" h="4982" w="4879">
                  <a:moveTo>
                    <a:pt x="548" y="1"/>
                  </a:moveTo>
                  <a:lnTo>
                    <a:pt x="421" y="1090"/>
                  </a:lnTo>
                  <a:lnTo>
                    <a:pt x="2584" y="1343"/>
                  </a:lnTo>
                  <a:cubicBezTo>
                    <a:pt x="3278" y="1424"/>
                    <a:pt x="3790" y="2052"/>
                    <a:pt x="3714" y="2751"/>
                  </a:cubicBezTo>
                  <a:cubicBezTo>
                    <a:pt x="3643" y="3401"/>
                    <a:pt x="3087" y="3885"/>
                    <a:pt x="2447" y="3885"/>
                  </a:cubicBezTo>
                  <a:cubicBezTo>
                    <a:pt x="2399" y="3885"/>
                    <a:pt x="2350" y="3882"/>
                    <a:pt x="2300" y="3876"/>
                  </a:cubicBezTo>
                  <a:lnTo>
                    <a:pt x="127" y="3623"/>
                  </a:lnTo>
                  <a:lnTo>
                    <a:pt x="1" y="4712"/>
                  </a:lnTo>
                  <a:lnTo>
                    <a:pt x="2153" y="4965"/>
                  </a:lnTo>
                  <a:cubicBezTo>
                    <a:pt x="2247" y="4976"/>
                    <a:pt x="2341" y="4981"/>
                    <a:pt x="2435" y="4981"/>
                  </a:cubicBezTo>
                  <a:cubicBezTo>
                    <a:pt x="2967" y="4981"/>
                    <a:pt x="3484" y="4810"/>
                    <a:pt x="3906" y="4479"/>
                  </a:cubicBezTo>
                  <a:cubicBezTo>
                    <a:pt x="4413" y="4089"/>
                    <a:pt x="4732" y="3521"/>
                    <a:pt x="4808" y="2883"/>
                  </a:cubicBezTo>
                  <a:cubicBezTo>
                    <a:pt x="4879" y="2250"/>
                    <a:pt x="4701" y="1622"/>
                    <a:pt x="4301" y="1125"/>
                  </a:cubicBezTo>
                  <a:cubicBezTo>
                    <a:pt x="3906" y="634"/>
                    <a:pt x="3329" y="325"/>
                    <a:pt x="2706" y="249"/>
                  </a:cubicBezTo>
                  <a:lnTo>
                    <a:pt x="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03886" y="3397374"/>
              <a:ext cx="918289" cy="505025"/>
            </a:xfrm>
            <a:custGeom>
              <a:rect b="b" l="l" r="r" t="t"/>
              <a:pathLst>
                <a:path extrusionOk="0" h="4380" w="7964">
                  <a:moveTo>
                    <a:pt x="6975" y="1"/>
                  </a:moveTo>
                  <a:lnTo>
                    <a:pt x="5329" y="766"/>
                  </a:lnTo>
                  <a:lnTo>
                    <a:pt x="5613" y="1774"/>
                  </a:lnTo>
                  <a:cubicBezTo>
                    <a:pt x="5775" y="2265"/>
                    <a:pt x="5851" y="2792"/>
                    <a:pt x="4949" y="2863"/>
                  </a:cubicBezTo>
                  <a:cubicBezTo>
                    <a:pt x="4771" y="2878"/>
                    <a:pt x="4136" y="2903"/>
                    <a:pt x="3476" y="2903"/>
                  </a:cubicBezTo>
                  <a:cubicBezTo>
                    <a:pt x="3011" y="2903"/>
                    <a:pt x="2533" y="2890"/>
                    <a:pt x="2194" y="2853"/>
                  </a:cubicBezTo>
                  <a:cubicBezTo>
                    <a:pt x="2194" y="2853"/>
                    <a:pt x="1373" y="2690"/>
                    <a:pt x="983" y="2498"/>
                  </a:cubicBezTo>
                  <a:cubicBezTo>
                    <a:pt x="929" y="2472"/>
                    <a:pt x="878" y="2460"/>
                    <a:pt x="829" y="2460"/>
                  </a:cubicBezTo>
                  <a:cubicBezTo>
                    <a:pt x="528" y="2460"/>
                    <a:pt x="323" y="2900"/>
                    <a:pt x="253" y="3035"/>
                  </a:cubicBezTo>
                  <a:cubicBezTo>
                    <a:pt x="182" y="3167"/>
                    <a:pt x="0" y="3693"/>
                    <a:pt x="177" y="3921"/>
                  </a:cubicBezTo>
                  <a:cubicBezTo>
                    <a:pt x="341" y="4139"/>
                    <a:pt x="666" y="4374"/>
                    <a:pt x="1121" y="4374"/>
                  </a:cubicBezTo>
                  <a:cubicBezTo>
                    <a:pt x="1144" y="4374"/>
                    <a:pt x="1167" y="4373"/>
                    <a:pt x="1191" y="4372"/>
                  </a:cubicBezTo>
                  <a:cubicBezTo>
                    <a:pt x="1449" y="4357"/>
                    <a:pt x="1662" y="4210"/>
                    <a:pt x="1662" y="4210"/>
                  </a:cubicBezTo>
                  <a:cubicBezTo>
                    <a:pt x="2220" y="4262"/>
                    <a:pt x="3543" y="4379"/>
                    <a:pt x="4775" y="4379"/>
                  </a:cubicBezTo>
                  <a:cubicBezTo>
                    <a:pt x="5479" y="4379"/>
                    <a:pt x="6152" y="4341"/>
                    <a:pt x="6636" y="4230"/>
                  </a:cubicBezTo>
                  <a:cubicBezTo>
                    <a:pt x="7963" y="3926"/>
                    <a:pt x="7857" y="2645"/>
                    <a:pt x="7644" y="1870"/>
                  </a:cubicBezTo>
                  <a:cubicBezTo>
                    <a:pt x="7376" y="907"/>
                    <a:pt x="6975" y="1"/>
                    <a:pt x="6975"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447695" y="3530557"/>
              <a:ext cx="308441" cy="122221"/>
            </a:xfrm>
            <a:custGeom>
              <a:rect b="b" l="l" r="r" t="t"/>
              <a:pathLst>
                <a:path extrusionOk="0" h="1060" w="2675">
                  <a:moveTo>
                    <a:pt x="897" y="1"/>
                  </a:moveTo>
                  <a:lnTo>
                    <a:pt x="1094" y="593"/>
                  </a:lnTo>
                  <a:lnTo>
                    <a:pt x="0" y="948"/>
                  </a:lnTo>
                  <a:lnTo>
                    <a:pt x="1748" y="1060"/>
                  </a:lnTo>
                  <a:lnTo>
                    <a:pt x="1591" y="421"/>
                  </a:lnTo>
                  <a:lnTo>
                    <a:pt x="2675" y="143"/>
                  </a:lnTo>
                  <a:lnTo>
                    <a:pt x="8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390389" y="3920743"/>
              <a:ext cx="316743" cy="132137"/>
            </a:xfrm>
            <a:custGeom>
              <a:rect b="b" l="l" r="r" t="t"/>
              <a:pathLst>
                <a:path extrusionOk="0" h="1146" w="2747">
                  <a:moveTo>
                    <a:pt x="989" y="1"/>
                  </a:moveTo>
                  <a:lnTo>
                    <a:pt x="1120" y="614"/>
                  </a:lnTo>
                  <a:lnTo>
                    <a:pt x="1" y="852"/>
                  </a:lnTo>
                  <a:lnTo>
                    <a:pt x="1728" y="1145"/>
                  </a:lnTo>
                  <a:lnTo>
                    <a:pt x="1637" y="492"/>
                  </a:lnTo>
                  <a:lnTo>
                    <a:pt x="2746" y="330"/>
                  </a:lnTo>
                  <a:lnTo>
                    <a:pt x="9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6412642" y="3039941"/>
              <a:ext cx="219656" cy="343947"/>
            </a:xfrm>
            <a:custGeom>
              <a:rect b="b" l="l" r="r" t="t"/>
              <a:pathLst>
                <a:path extrusionOk="0" h="2983" w="1905">
                  <a:moveTo>
                    <a:pt x="603" y="1"/>
                  </a:moveTo>
                  <a:lnTo>
                    <a:pt x="603" y="1"/>
                  </a:lnTo>
                  <a:cubicBezTo>
                    <a:pt x="456" y="401"/>
                    <a:pt x="811" y="528"/>
                    <a:pt x="745" y="1019"/>
                  </a:cubicBezTo>
                  <a:cubicBezTo>
                    <a:pt x="715" y="1201"/>
                    <a:pt x="578" y="1151"/>
                    <a:pt x="497" y="1353"/>
                  </a:cubicBezTo>
                  <a:lnTo>
                    <a:pt x="476" y="1860"/>
                  </a:lnTo>
                  <a:lnTo>
                    <a:pt x="61" y="2189"/>
                  </a:lnTo>
                  <a:cubicBezTo>
                    <a:pt x="0" y="2351"/>
                    <a:pt x="198" y="2534"/>
                    <a:pt x="198" y="2534"/>
                  </a:cubicBezTo>
                  <a:cubicBezTo>
                    <a:pt x="198" y="2534"/>
                    <a:pt x="597" y="2983"/>
                    <a:pt x="902" y="2983"/>
                  </a:cubicBezTo>
                  <a:cubicBezTo>
                    <a:pt x="917" y="2983"/>
                    <a:pt x="933" y="2982"/>
                    <a:pt x="948" y="2979"/>
                  </a:cubicBezTo>
                  <a:cubicBezTo>
                    <a:pt x="1388" y="2913"/>
                    <a:pt x="1905" y="411"/>
                    <a:pt x="1905" y="411"/>
                  </a:cubicBezTo>
                  <a:lnTo>
                    <a:pt x="6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6639791" y="2803454"/>
              <a:ext cx="268199" cy="335530"/>
            </a:xfrm>
            <a:custGeom>
              <a:rect b="b" l="l" r="r" t="t"/>
              <a:pathLst>
                <a:path extrusionOk="0" h="2910" w="2326">
                  <a:moveTo>
                    <a:pt x="978" y="0"/>
                  </a:moveTo>
                  <a:cubicBezTo>
                    <a:pt x="973" y="299"/>
                    <a:pt x="857" y="806"/>
                    <a:pt x="649" y="1368"/>
                  </a:cubicBezTo>
                  <a:cubicBezTo>
                    <a:pt x="447" y="1925"/>
                    <a:pt x="198" y="2391"/>
                    <a:pt x="1" y="2624"/>
                  </a:cubicBezTo>
                  <a:lnTo>
                    <a:pt x="700" y="2872"/>
                  </a:lnTo>
                  <a:cubicBezTo>
                    <a:pt x="770" y="2897"/>
                    <a:pt x="842" y="2909"/>
                    <a:pt x="916" y="2909"/>
                  </a:cubicBezTo>
                  <a:cubicBezTo>
                    <a:pt x="1349" y="2909"/>
                    <a:pt x="1823" y="2494"/>
                    <a:pt x="2052" y="1874"/>
                  </a:cubicBezTo>
                  <a:cubicBezTo>
                    <a:pt x="2326" y="1145"/>
                    <a:pt x="2159" y="421"/>
                    <a:pt x="1683" y="253"/>
                  </a:cubicBezTo>
                  <a:lnTo>
                    <a:pt x="9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060965" y="2431369"/>
              <a:ext cx="771736" cy="700347"/>
            </a:xfrm>
            <a:custGeom>
              <a:rect b="b" l="l" r="r" t="t"/>
              <a:pathLst>
                <a:path extrusionOk="0" h="6074" w="6693">
                  <a:moveTo>
                    <a:pt x="2427" y="0"/>
                  </a:moveTo>
                  <a:cubicBezTo>
                    <a:pt x="2716" y="370"/>
                    <a:pt x="2529" y="1738"/>
                    <a:pt x="1966" y="3253"/>
                  </a:cubicBezTo>
                  <a:cubicBezTo>
                    <a:pt x="1372" y="4831"/>
                    <a:pt x="542" y="5998"/>
                    <a:pt x="86" y="5998"/>
                  </a:cubicBezTo>
                  <a:cubicBezTo>
                    <a:pt x="56" y="5998"/>
                    <a:pt x="27" y="5993"/>
                    <a:pt x="1" y="5983"/>
                  </a:cubicBezTo>
                  <a:lnTo>
                    <a:pt x="1" y="5983"/>
                  </a:lnTo>
                  <a:cubicBezTo>
                    <a:pt x="1" y="5983"/>
                    <a:pt x="77" y="6030"/>
                    <a:pt x="216" y="6030"/>
                  </a:cubicBezTo>
                  <a:cubicBezTo>
                    <a:pt x="270" y="6030"/>
                    <a:pt x="334" y="6023"/>
                    <a:pt x="406" y="6003"/>
                  </a:cubicBezTo>
                  <a:cubicBezTo>
                    <a:pt x="903" y="5862"/>
                    <a:pt x="1684" y="5561"/>
                    <a:pt x="2823" y="5561"/>
                  </a:cubicBezTo>
                  <a:cubicBezTo>
                    <a:pt x="3564" y="5561"/>
                    <a:pt x="4457" y="5688"/>
                    <a:pt x="5522" y="6069"/>
                  </a:cubicBezTo>
                  <a:cubicBezTo>
                    <a:pt x="5530" y="6072"/>
                    <a:pt x="5539" y="6073"/>
                    <a:pt x="5548" y="6073"/>
                  </a:cubicBezTo>
                  <a:cubicBezTo>
                    <a:pt x="5724" y="6073"/>
                    <a:pt x="6058" y="5525"/>
                    <a:pt x="6323" y="4808"/>
                  </a:cubicBezTo>
                  <a:cubicBezTo>
                    <a:pt x="6601" y="4063"/>
                    <a:pt x="6692" y="3399"/>
                    <a:pt x="6530" y="3339"/>
                  </a:cubicBezTo>
                  <a:lnTo>
                    <a:pt x="6530" y="3334"/>
                  </a:lnTo>
                  <a:cubicBezTo>
                    <a:pt x="3825" y="2366"/>
                    <a:pt x="3040" y="867"/>
                    <a:pt x="2569" y="173"/>
                  </a:cubicBezTo>
                  <a:cubicBezTo>
                    <a:pt x="2513" y="92"/>
                    <a:pt x="2468" y="41"/>
                    <a:pt x="2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6000200" y="2406233"/>
              <a:ext cx="376356" cy="718104"/>
            </a:xfrm>
            <a:custGeom>
              <a:rect b="b" l="l" r="r" t="t"/>
              <a:pathLst>
                <a:path extrusionOk="0" h="6228" w="3264">
                  <a:moveTo>
                    <a:pt x="2628" y="1"/>
                  </a:moveTo>
                  <a:cubicBezTo>
                    <a:pt x="2098" y="1"/>
                    <a:pt x="1260" y="1173"/>
                    <a:pt x="690" y="2761"/>
                  </a:cubicBezTo>
                  <a:cubicBezTo>
                    <a:pt x="72" y="4473"/>
                    <a:pt x="1" y="6018"/>
                    <a:pt x="523" y="6206"/>
                  </a:cubicBezTo>
                  <a:cubicBezTo>
                    <a:pt x="560" y="6221"/>
                    <a:pt x="600" y="6228"/>
                    <a:pt x="642" y="6228"/>
                  </a:cubicBezTo>
                  <a:cubicBezTo>
                    <a:pt x="1176" y="6228"/>
                    <a:pt x="2011" y="5049"/>
                    <a:pt x="2579" y="3465"/>
                  </a:cubicBezTo>
                  <a:cubicBezTo>
                    <a:pt x="3192" y="1753"/>
                    <a:pt x="3263" y="208"/>
                    <a:pt x="2741" y="21"/>
                  </a:cubicBezTo>
                  <a:cubicBezTo>
                    <a:pt x="2706" y="7"/>
                    <a:pt x="2668" y="1"/>
                    <a:pt x="2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169005" y="2719167"/>
              <a:ext cx="153817" cy="194746"/>
            </a:xfrm>
            <a:custGeom>
              <a:rect b="b" l="l" r="r" t="t"/>
              <a:pathLst>
                <a:path extrusionOk="0" h="1689" w="1334">
                  <a:moveTo>
                    <a:pt x="973" y="1"/>
                  </a:moveTo>
                  <a:cubicBezTo>
                    <a:pt x="619" y="1"/>
                    <a:pt x="289" y="219"/>
                    <a:pt x="158" y="564"/>
                  </a:cubicBezTo>
                  <a:cubicBezTo>
                    <a:pt x="1" y="1015"/>
                    <a:pt x="234" y="1506"/>
                    <a:pt x="675" y="1668"/>
                  </a:cubicBezTo>
                  <a:cubicBezTo>
                    <a:pt x="690" y="1678"/>
                    <a:pt x="710" y="1684"/>
                    <a:pt x="730" y="1689"/>
                  </a:cubicBezTo>
                  <a:cubicBezTo>
                    <a:pt x="867" y="1400"/>
                    <a:pt x="999" y="1081"/>
                    <a:pt x="1120" y="751"/>
                  </a:cubicBezTo>
                  <a:cubicBezTo>
                    <a:pt x="1201" y="518"/>
                    <a:pt x="1272" y="301"/>
                    <a:pt x="1333" y="83"/>
                  </a:cubicBezTo>
                  <a:cubicBezTo>
                    <a:pt x="1313" y="73"/>
                    <a:pt x="1293" y="63"/>
                    <a:pt x="1267" y="52"/>
                  </a:cubicBezTo>
                  <a:cubicBezTo>
                    <a:pt x="1170" y="17"/>
                    <a:pt x="1070" y="1"/>
                    <a:pt x="9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409068" y="3156513"/>
              <a:ext cx="168922" cy="208928"/>
            </a:xfrm>
            <a:custGeom>
              <a:rect b="b" l="l" r="r" t="t"/>
              <a:pathLst>
                <a:path extrusionOk="0" h="1812" w="1465">
                  <a:moveTo>
                    <a:pt x="632" y="0"/>
                  </a:moveTo>
                  <a:cubicBezTo>
                    <a:pt x="541" y="0"/>
                    <a:pt x="437" y="51"/>
                    <a:pt x="371" y="246"/>
                  </a:cubicBezTo>
                  <a:cubicBezTo>
                    <a:pt x="229" y="651"/>
                    <a:pt x="1" y="1148"/>
                    <a:pt x="21" y="1295"/>
                  </a:cubicBezTo>
                  <a:cubicBezTo>
                    <a:pt x="36" y="1447"/>
                    <a:pt x="244" y="1578"/>
                    <a:pt x="244" y="1578"/>
                  </a:cubicBezTo>
                  <a:lnTo>
                    <a:pt x="629" y="1811"/>
                  </a:lnTo>
                  <a:cubicBezTo>
                    <a:pt x="629" y="1811"/>
                    <a:pt x="1080" y="1811"/>
                    <a:pt x="1156" y="1523"/>
                  </a:cubicBezTo>
                  <a:cubicBezTo>
                    <a:pt x="1227" y="1234"/>
                    <a:pt x="1465" y="357"/>
                    <a:pt x="1282" y="246"/>
                  </a:cubicBezTo>
                  <a:cubicBezTo>
                    <a:pt x="1065" y="114"/>
                    <a:pt x="811" y="59"/>
                    <a:pt x="811" y="59"/>
                  </a:cubicBezTo>
                  <a:cubicBezTo>
                    <a:pt x="811" y="59"/>
                    <a:pt x="730" y="0"/>
                    <a:pt x="632"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8"/>
          <p:cNvGrpSpPr/>
          <p:nvPr/>
        </p:nvGrpSpPr>
        <p:grpSpPr>
          <a:xfrm>
            <a:off x="157575" y="1250088"/>
            <a:ext cx="2205900" cy="2788663"/>
            <a:chOff x="157575" y="1458463"/>
            <a:chExt cx="2205900" cy="2788663"/>
          </a:xfrm>
        </p:grpSpPr>
        <p:sp>
          <p:nvSpPr>
            <p:cNvPr id="378" name="Google Shape;378;p18"/>
            <p:cNvSpPr txBox="1"/>
            <p:nvPr/>
          </p:nvSpPr>
          <p:spPr>
            <a:xfrm>
              <a:off x="157575" y="3520825"/>
              <a:ext cx="2205900" cy="72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Students using unreliable sources in their research papers make the information incorrect and make their paper weaker</a:t>
              </a:r>
              <a:endParaRPr sz="1300">
                <a:solidFill>
                  <a:schemeClr val="dk1"/>
                </a:solidFill>
                <a:latin typeface="Roboto"/>
                <a:ea typeface="Roboto"/>
                <a:cs typeface="Roboto"/>
                <a:sym typeface="Roboto"/>
              </a:endParaRPr>
            </a:p>
            <a:p>
              <a:pPr indent="0" lvl="0" marL="0" rtl="0" algn="ctr">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379" name="Google Shape;379;p18"/>
            <p:cNvSpPr/>
            <p:nvPr/>
          </p:nvSpPr>
          <p:spPr>
            <a:xfrm>
              <a:off x="459135" y="1458463"/>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Problem </a:t>
              </a:r>
              <a:r>
                <a:rPr b="1" lang="en" sz="2400">
                  <a:solidFill>
                    <a:schemeClr val="lt1"/>
                  </a:solidFill>
                  <a:latin typeface="Fira Sans Extra Condensed"/>
                  <a:ea typeface="Fira Sans Extra Condensed"/>
                  <a:cs typeface="Fira Sans Extra Condensed"/>
                  <a:sym typeface="Fira Sans Extra Condensed"/>
                </a:rPr>
                <a:t>1</a:t>
              </a:r>
              <a:endParaRPr b="1" sz="2400">
                <a:solidFill>
                  <a:schemeClr val="lt1"/>
                </a:solidFill>
                <a:latin typeface="Fira Sans Extra Condensed"/>
                <a:ea typeface="Fira Sans Extra Condensed"/>
                <a:cs typeface="Fira Sans Extra Condensed"/>
                <a:sym typeface="Fira Sans Extra Condensed"/>
              </a:endParaRPr>
            </a:p>
          </p:txBody>
        </p:sp>
        <p:sp>
          <p:nvSpPr>
            <p:cNvPr id="380" name="Google Shape;380;p18"/>
            <p:cNvSpPr/>
            <p:nvPr/>
          </p:nvSpPr>
          <p:spPr>
            <a:xfrm>
              <a:off x="687175" y="2224400"/>
              <a:ext cx="1234500" cy="1234500"/>
            </a:xfrm>
            <a:prstGeom prst="ellipse">
              <a:avLst/>
            </a:prstGeom>
            <a:solidFill>
              <a:schemeClr val="l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8"/>
          <p:cNvGrpSpPr/>
          <p:nvPr/>
        </p:nvGrpSpPr>
        <p:grpSpPr>
          <a:xfrm>
            <a:off x="939515" y="2248647"/>
            <a:ext cx="729713" cy="769256"/>
            <a:chOff x="11394565" y="1982220"/>
            <a:chExt cx="729713" cy="769256"/>
          </a:xfrm>
        </p:grpSpPr>
        <p:sp>
          <p:nvSpPr>
            <p:cNvPr id="382" name="Google Shape;382;p18"/>
            <p:cNvSpPr/>
            <p:nvPr/>
          </p:nvSpPr>
          <p:spPr>
            <a:xfrm>
              <a:off x="11535822" y="2374241"/>
              <a:ext cx="588456" cy="377236"/>
            </a:xfrm>
            <a:custGeom>
              <a:rect b="b" l="l" r="r" t="t"/>
              <a:pathLst>
                <a:path extrusionOk="0" h="4206" w="6561">
                  <a:moveTo>
                    <a:pt x="1" y="1"/>
                  </a:moveTo>
                  <a:lnTo>
                    <a:pt x="1" y="4038"/>
                  </a:lnTo>
                  <a:cubicBezTo>
                    <a:pt x="1" y="4129"/>
                    <a:pt x="77" y="4205"/>
                    <a:pt x="168" y="4205"/>
                  </a:cubicBezTo>
                  <a:lnTo>
                    <a:pt x="6393" y="4205"/>
                  </a:lnTo>
                  <a:cubicBezTo>
                    <a:pt x="6490" y="4205"/>
                    <a:pt x="6561" y="4129"/>
                    <a:pt x="6561" y="4038"/>
                  </a:cubicBezTo>
                  <a:lnTo>
                    <a:pt x="6561" y="137"/>
                  </a:lnTo>
                  <a:cubicBezTo>
                    <a:pt x="6561" y="61"/>
                    <a:pt x="6500" y="1"/>
                    <a:pt x="642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11974212" y="2374241"/>
              <a:ext cx="137315" cy="156419"/>
            </a:xfrm>
            <a:custGeom>
              <a:rect b="b" l="l" r="r" t="t"/>
              <a:pathLst>
                <a:path extrusionOk="0" h="1744" w="1531">
                  <a:moveTo>
                    <a:pt x="1" y="1"/>
                  </a:moveTo>
                  <a:lnTo>
                    <a:pt x="1" y="1743"/>
                  </a:lnTo>
                  <a:cubicBezTo>
                    <a:pt x="31" y="1733"/>
                    <a:pt x="57" y="1713"/>
                    <a:pt x="77" y="1688"/>
                  </a:cubicBezTo>
                  <a:lnTo>
                    <a:pt x="15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11394565" y="2109844"/>
              <a:ext cx="588905" cy="423516"/>
            </a:xfrm>
            <a:custGeom>
              <a:rect b="b" l="l" r="r" t="t"/>
              <a:pathLst>
                <a:path extrusionOk="0" h="4722" w="6566">
                  <a:moveTo>
                    <a:pt x="86" y="1"/>
                  </a:moveTo>
                  <a:lnTo>
                    <a:pt x="0" y="244"/>
                  </a:lnTo>
                  <a:lnTo>
                    <a:pt x="0" y="4554"/>
                  </a:lnTo>
                  <a:cubicBezTo>
                    <a:pt x="0" y="4651"/>
                    <a:pt x="76" y="4722"/>
                    <a:pt x="167" y="4722"/>
                  </a:cubicBezTo>
                  <a:lnTo>
                    <a:pt x="6398" y="4722"/>
                  </a:lnTo>
                  <a:cubicBezTo>
                    <a:pt x="6464" y="4722"/>
                    <a:pt x="6520" y="4686"/>
                    <a:pt x="6550" y="4625"/>
                  </a:cubicBezTo>
                  <a:lnTo>
                    <a:pt x="6363" y="3719"/>
                  </a:lnTo>
                  <a:lnTo>
                    <a:pt x="6565" y="2954"/>
                  </a:lnTo>
                  <a:lnTo>
                    <a:pt x="6565" y="244"/>
                  </a:lnTo>
                  <a:lnTo>
                    <a:pt x="6479"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11394565" y="1982220"/>
              <a:ext cx="588905" cy="149065"/>
            </a:xfrm>
            <a:custGeom>
              <a:rect b="b" l="l" r="r" t="t"/>
              <a:pathLst>
                <a:path extrusionOk="0" h="1662" w="6566">
                  <a:moveTo>
                    <a:pt x="167" y="0"/>
                  </a:moveTo>
                  <a:cubicBezTo>
                    <a:pt x="76" y="0"/>
                    <a:pt x="0" y="76"/>
                    <a:pt x="0" y="172"/>
                  </a:cubicBezTo>
                  <a:lnTo>
                    <a:pt x="0" y="1662"/>
                  </a:lnTo>
                  <a:lnTo>
                    <a:pt x="6565" y="1662"/>
                  </a:lnTo>
                  <a:lnTo>
                    <a:pt x="6565" y="172"/>
                  </a:lnTo>
                  <a:cubicBezTo>
                    <a:pt x="6565" y="76"/>
                    <a:pt x="6489" y="0"/>
                    <a:pt x="6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11444073" y="2034418"/>
              <a:ext cx="44127" cy="44217"/>
            </a:xfrm>
            <a:custGeom>
              <a:rect b="b" l="l" r="r" t="t"/>
              <a:pathLst>
                <a:path extrusionOk="0" h="493" w="492">
                  <a:moveTo>
                    <a:pt x="243" y="1"/>
                  </a:moveTo>
                  <a:cubicBezTo>
                    <a:pt x="112" y="1"/>
                    <a:pt x="0" y="112"/>
                    <a:pt x="0" y="244"/>
                  </a:cubicBezTo>
                  <a:cubicBezTo>
                    <a:pt x="0" y="381"/>
                    <a:pt x="112" y="492"/>
                    <a:pt x="243" y="492"/>
                  </a:cubicBezTo>
                  <a:cubicBezTo>
                    <a:pt x="380" y="492"/>
                    <a:pt x="492" y="381"/>
                    <a:pt x="492" y="244"/>
                  </a:cubicBezTo>
                  <a:cubicBezTo>
                    <a:pt x="492" y="112"/>
                    <a:pt x="380" y="1"/>
                    <a:pt x="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11510800" y="2034418"/>
              <a:ext cx="43769" cy="44217"/>
            </a:xfrm>
            <a:custGeom>
              <a:rect b="b" l="l" r="r" t="t"/>
              <a:pathLst>
                <a:path extrusionOk="0" h="493" w="488">
                  <a:moveTo>
                    <a:pt x="244" y="1"/>
                  </a:moveTo>
                  <a:cubicBezTo>
                    <a:pt x="107" y="1"/>
                    <a:pt x="1" y="112"/>
                    <a:pt x="1" y="244"/>
                  </a:cubicBezTo>
                  <a:cubicBezTo>
                    <a:pt x="1" y="381"/>
                    <a:pt x="107" y="492"/>
                    <a:pt x="244" y="492"/>
                  </a:cubicBezTo>
                  <a:cubicBezTo>
                    <a:pt x="381" y="492"/>
                    <a:pt x="487" y="381"/>
                    <a:pt x="487" y="244"/>
                  </a:cubicBezTo>
                  <a:cubicBezTo>
                    <a:pt x="487" y="112"/>
                    <a:pt x="381" y="1"/>
                    <a:pt x="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11577616" y="2034418"/>
              <a:ext cx="43679" cy="44217"/>
            </a:xfrm>
            <a:custGeom>
              <a:rect b="b" l="l" r="r" t="t"/>
              <a:pathLst>
                <a:path extrusionOk="0" h="493" w="487">
                  <a:moveTo>
                    <a:pt x="244" y="1"/>
                  </a:moveTo>
                  <a:cubicBezTo>
                    <a:pt x="107" y="1"/>
                    <a:pt x="1" y="112"/>
                    <a:pt x="1" y="244"/>
                  </a:cubicBezTo>
                  <a:cubicBezTo>
                    <a:pt x="1" y="381"/>
                    <a:pt x="107" y="492"/>
                    <a:pt x="244" y="492"/>
                  </a:cubicBezTo>
                  <a:cubicBezTo>
                    <a:pt x="375" y="492"/>
                    <a:pt x="487" y="381"/>
                    <a:pt x="487" y="244"/>
                  </a:cubicBezTo>
                  <a:cubicBezTo>
                    <a:pt x="487" y="112"/>
                    <a:pt x="375" y="1"/>
                    <a:pt x="2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8"/>
            <p:cNvGrpSpPr/>
            <p:nvPr/>
          </p:nvGrpSpPr>
          <p:grpSpPr>
            <a:xfrm>
              <a:off x="11451786" y="2193881"/>
              <a:ext cx="464402" cy="135522"/>
              <a:chOff x="11451786" y="2193881"/>
              <a:chExt cx="464402" cy="135522"/>
            </a:xfrm>
          </p:grpSpPr>
          <p:sp>
            <p:nvSpPr>
              <p:cNvPr id="390" name="Google Shape;390;p18"/>
              <p:cNvSpPr/>
              <p:nvPr/>
            </p:nvSpPr>
            <p:spPr>
              <a:xfrm>
                <a:off x="11451786" y="2193881"/>
                <a:ext cx="100004" cy="134445"/>
              </a:xfrm>
              <a:custGeom>
                <a:rect b="b" l="l" r="r" t="t"/>
                <a:pathLst>
                  <a:path extrusionOk="0" h="1499" w="1115">
                    <a:moveTo>
                      <a:pt x="978" y="1"/>
                    </a:moveTo>
                    <a:cubicBezTo>
                      <a:pt x="980" y="1"/>
                      <a:pt x="982" y="1"/>
                      <a:pt x="983" y="1"/>
                    </a:cubicBezTo>
                    <a:lnTo>
                      <a:pt x="983" y="1"/>
                    </a:lnTo>
                    <a:cubicBezTo>
                      <a:pt x="985" y="1"/>
                      <a:pt x="987" y="1"/>
                      <a:pt x="988" y="1"/>
                    </a:cubicBezTo>
                    <a:close/>
                    <a:moveTo>
                      <a:pt x="983" y="1"/>
                    </a:moveTo>
                    <a:cubicBezTo>
                      <a:pt x="915" y="4"/>
                      <a:pt x="862" y="63"/>
                      <a:pt x="862" y="127"/>
                    </a:cubicBezTo>
                    <a:lnTo>
                      <a:pt x="872" y="983"/>
                    </a:lnTo>
                    <a:lnTo>
                      <a:pt x="228" y="61"/>
                    </a:lnTo>
                    <a:cubicBezTo>
                      <a:pt x="205" y="25"/>
                      <a:pt x="166" y="6"/>
                      <a:pt x="125" y="6"/>
                    </a:cubicBezTo>
                    <a:cubicBezTo>
                      <a:pt x="104" y="6"/>
                      <a:pt x="82" y="11"/>
                      <a:pt x="61" y="21"/>
                    </a:cubicBezTo>
                    <a:cubicBezTo>
                      <a:pt x="21" y="46"/>
                      <a:pt x="0" y="92"/>
                      <a:pt x="0" y="137"/>
                    </a:cubicBezTo>
                    <a:lnTo>
                      <a:pt x="0" y="1373"/>
                    </a:lnTo>
                    <a:cubicBezTo>
                      <a:pt x="0" y="1444"/>
                      <a:pt x="54" y="1499"/>
                      <a:pt x="121" y="1499"/>
                    </a:cubicBezTo>
                    <a:cubicBezTo>
                      <a:pt x="131" y="1499"/>
                      <a:pt x="142" y="1498"/>
                      <a:pt x="152" y="1495"/>
                    </a:cubicBezTo>
                    <a:cubicBezTo>
                      <a:pt x="213" y="1485"/>
                      <a:pt x="249" y="1429"/>
                      <a:pt x="249" y="1368"/>
                    </a:cubicBezTo>
                    <a:lnTo>
                      <a:pt x="249" y="533"/>
                    </a:lnTo>
                    <a:lnTo>
                      <a:pt x="857" y="1414"/>
                    </a:lnTo>
                    <a:cubicBezTo>
                      <a:pt x="888" y="1457"/>
                      <a:pt x="931" y="1482"/>
                      <a:pt x="977" y="1482"/>
                    </a:cubicBezTo>
                    <a:cubicBezTo>
                      <a:pt x="991" y="1482"/>
                      <a:pt x="1005" y="1479"/>
                      <a:pt x="1019" y="1475"/>
                    </a:cubicBezTo>
                    <a:cubicBezTo>
                      <a:pt x="1079" y="1454"/>
                      <a:pt x="1115" y="1399"/>
                      <a:pt x="1115" y="1328"/>
                    </a:cubicBezTo>
                    <a:lnTo>
                      <a:pt x="1105" y="127"/>
                    </a:lnTo>
                    <a:cubicBezTo>
                      <a:pt x="1105" y="58"/>
                      <a:pt x="1052" y="3"/>
                      <a:pt x="9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11580845" y="2195674"/>
                <a:ext cx="70496" cy="132382"/>
              </a:xfrm>
              <a:custGeom>
                <a:rect b="b" l="l" r="r" t="t"/>
                <a:pathLst>
                  <a:path extrusionOk="0" h="1476" w="786">
                    <a:moveTo>
                      <a:pt x="127" y="1"/>
                    </a:moveTo>
                    <a:cubicBezTo>
                      <a:pt x="56" y="1"/>
                      <a:pt x="0" y="57"/>
                      <a:pt x="0" y="128"/>
                    </a:cubicBezTo>
                    <a:lnTo>
                      <a:pt x="0" y="1348"/>
                    </a:lnTo>
                    <a:cubicBezTo>
                      <a:pt x="0" y="1419"/>
                      <a:pt x="56" y="1475"/>
                      <a:pt x="127" y="1475"/>
                    </a:cubicBezTo>
                    <a:lnTo>
                      <a:pt x="643" y="1475"/>
                    </a:lnTo>
                    <a:cubicBezTo>
                      <a:pt x="724" y="1475"/>
                      <a:pt x="785" y="1399"/>
                      <a:pt x="770" y="1318"/>
                    </a:cubicBezTo>
                    <a:cubicBezTo>
                      <a:pt x="755" y="1262"/>
                      <a:pt x="699" y="1222"/>
                      <a:pt x="643" y="1222"/>
                    </a:cubicBezTo>
                    <a:lnTo>
                      <a:pt x="253" y="1222"/>
                    </a:lnTo>
                    <a:lnTo>
                      <a:pt x="253" y="249"/>
                    </a:lnTo>
                    <a:lnTo>
                      <a:pt x="643" y="249"/>
                    </a:lnTo>
                    <a:cubicBezTo>
                      <a:pt x="724" y="249"/>
                      <a:pt x="785" y="178"/>
                      <a:pt x="770" y="97"/>
                    </a:cubicBezTo>
                    <a:cubicBezTo>
                      <a:pt x="755" y="41"/>
                      <a:pt x="699"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11578962" y="2251101"/>
                <a:ext cx="68254" cy="22871"/>
              </a:xfrm>
              <a:custGeom>
                <a:rect b="b" l="l" r="r" t="t"/>
                <a:pathLst>
                  <a:path extrusionOk="0" h="255" w="761">
                    <a:moveTo>
                      <a:pt x="143" y="1"/>
                    </a:moveTo>
                    <a:cubicBezTo>
                      <a:pt x="62" y="1"/>
                      <a:pt x="1" y="72"/>
                      <a:pt x="16" y="153"/>
                    </a:cubicBezTo>
                    <a:cubicBezTo>
                      <a:pt x="31" y="214"/>
                      <a:pt x="87" y="254"/>
                      <a:pt x="143" y="254"/>
                    </a:cubicBezTo>
                    <a:lnTo>
                      <a:pt x="619" y="254"/>
                    </a:lnTo>
                    <a:cubicBezTo>
                      <a:pt x="700" y="254"/>
                      <a:pt x="761" y="178"/>
                      <a:pt x="745" y="97"/>
                    </a:cubicBezTo>
                    <a:cubicBezTo>
                      <a:pt x="730" y="41"/>
                      <a:pt x="675" y="1"/>
                      <a:pt x="6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11817978" y="2194867"/>
                <a:ext cx="98211" cy="134087"/>
              </a:xfrm>
              <a:custGeom>
                <a:rect b="b" l="l" r="r" t="t"/>
                <a:pathLst>
                  <a:path extrusionOk="0" h="1495" w="1095">
                    <a:moveTo>
                      <a:pt x="554" y="1"/>
                    </a:moveTo>
                    <a:cubicBezTo>
                      <a:pt x="500" y="1"/>
                      <a:pt x="444" y="8"/>
                      <a:pt x="385" y="25"/>
                    </a:cubicBezTo>
                    <a:cubicBezTo>
                      <a:pt x="223" y="76"/>
                      <a:pt x="112" y="202"/>
                      <a:pt x="92" y="354"/>
                    </a:cubicBezTo>
                    <a:cubicBezTo>
                      <a:pt x="66" y="496"/>
                      <a:pt x="132" y="638"/>
                      <a:pt x="254" y="714"/>
                    </a:cubicBezTo>
                    <a:cubicBezTo>
                      <a:pt x="259" y="719"/>
                      <a:pt x="264" y="724"/>
                      <a:pt x="269" y="724"/>
                    </a:cubicBezTo>
                    <a:cubicBezTo>
                      <a:pt x="279" y="729"/>
                      <a:pt x="446" y="805"/>
                      <a:pt x="639" y="876"/>
                    </a:cubicBezTo>
                    <a:cubicBezTo>
                      <a:pt x="770" y="922"/>
                      <a:pt x="836" y="998"/>
                      <a:pt x="821" y="1079"/>
                    </a:cubicBezTo>
                    <a:cubicBezTo>
                      <a:pt x="806" y="1160"/>
                      <a:pt x="710" y="1246"/>
                      <a:pt x="573" y="1246"/>
                    </a:cubicBezTo>
                    <a:cubicBezTo>
                      <a:pt x="441" y="1246"/>
                      <a:pt x="314" y="1190"/>
                      <a:pt x="233" y="1099"/>
                    </a:cubicBezTo>
                    <a:cubicBezTo>
                      <a:pt x="209" y="1072"/>
                      <a:pt x="176" y="1058"/>
                      <a:pt x="142" y="1058"/>
                    </a:cubicBezTo>
                    <a:cubicBezTo>
                      <a:pt x="111" y="1058"/>
                      <a:pt x="80" y="1070"/>
                      <a:pt x="56" y="1094"/>
                    </a:cubicBezTo>
                    <a:cubicBezTo>
                      <a:pt x="5" y="1140"/>
                      <a:pt x="0" y="1216"/>
                      <a:pt x="46" y="1271"/>
                    </a:cubicBezTo>
                    <a:cubicBezTo>
                      <a:pt x="178" y="1408"/>
                      <a:pt x="375" y="1494"/>
                      <a:pt x="573" y="1494"/>
                    </a:cubicBezTo>
                    <a:cubicBezTo>
                      <a:pt x="816" y="1494"/>
                      <a:pt x="1029" y="1332"/>
                      <a:pt x="1069" y="1124"/>
                    </a:cubicBezTo>
                    <a:cubicBezTo>
                      <a:pt x="1094" y="962"/>
                      <a:pt x="1024" y="750"/>
                      <a:pt x="725" y="638"/>
                    </a:cubicBezTo>
                    <a:cubicBezTo>
                      <a:pt x="568" y="582"/>
                      <a:pt x="421" y="516"/>
                      <a:pt x="380" y="501"/>
                    </a:cubicBezTo>
                    <a:cubicBezTo>
                      <a:pt x="350" y="476"/>
                      <a:pt x="330" y="435"/>
                      <a:pt x="340" y="390"/>
                    </a:cubicBezTo>
                    <a:cubicBezTo>
                      <a:pt x="345" y="334"/>
                      <a:pt x="390" y="289"/>
                      <a:pt x="456" y="268"/>
                    </a:cubicBezTo>
                    <a:cubicBezTo>
                      <a:pt x="490" y="258"/>
                      <a:pt x="524" y="253"/>
                      <a:pt x="555" y="253"/>
                    </a:cubicBezTo>
                    <a:cubicBezTo>
                      <a:pt x="704" y="253"/>
                      <a:pt x="822" y="349"/>
                      <a:pt x="826" y="349"/>
                    </a:cubicBezTo>
                    <a:cubicBezTo>
                      <a:pt x="851" y="370"/>
                      <a:pt x="880" y="380"/>
                      <a:pt x="909" y="380"/>
                    </a:cubicBezTo>
                    <a:cubicBezTo>
                      <a:pt x="944" y="380"/>
                      <a:pt x="978" y="365"/>
                      <a:pt x="1003" y="334"/>
                    </a:cubicBezTo>
                    <a:cubicBezTo>
                      <a:pt x="1049" y="283"/>
                      <a:pt x="1039" y="202"/>
                      <a:pt x="988" y="157"/>
                    </a:cubicBezTo>
                    <a:cubicBezTo>
                      <a:pt x="980" y="149"/>
                      <a:pt x="798" y="1"/>
                      <a:pt x="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11665779" y="2195495"/>
                <a:ext cx="85475" cy="133907"/>
              </a:xfrm>
              <a:custGeom>
                <a:rect b="b" l="l" r="r" t="t"/>
                <a:pathLst>
                  <a:path extrusionOk="0" h="1493" w="953">
                    <a:moveTo>
                      <a:pt x="143" y="0"/>
                    </a:moveTo>
                    <a:cubicBezTo>
                      <a:pt x="134" y="0"/>
                      <a:pt x="125" y="1"/>
                      <a:pt x="117" y="3"/>
                    </a:cubicBezTo>
                    <a:cubicBezTo>
                      <a:pt x="46" y="13"/>
                      <a:pt x="0" y="79"/>
                      <a:pt x="16" y="150"/>
                    </a:cubicBezTo>
                    <a:lnTo>
                      <a:pt x="259" y="1371"/>
                    </a:lnTo>
                    <a:cubicBezTo>
                      <a:pt x="259" y="1376"/>
                      <a:pt x="259" y="1386"/>
                      <a:pt x="264" y="1391"/>
                    </a:cubicBezTo>
                    <a:cubicBezTo>
                      <a:pt x="284" y="1452"/>
                      <a:pt x="345" y="1492"/>
                      <a:pt x="406" y="1492"/>
                    </a:cubicBezTo>
                    <a:lnTo>
                      <a:pt x="411" y="1492"/>
                    </a:lnTo>
                    <a:cubicBezTo>
                      <a:pt x="471" y="1492"/>
                      <a:pt x="532" y="1452"/>
                      <a:pt x="552" y="1386"/>
                    </a:cubicBezTo>
                    <a:lnTo>
                      <a:pt x="932" y="165"/>
                    </a:lnTo>
                    <a:cubicBezTo>
                      <a:pt x="953" y="99"/>
                      <a:pt x="917" y="28"/>
                      <a:pt x="851" y="8"/>
                    </a:cubicBezTo>
                    <a:cubicBezTo>
                      <a:pt x="838" y="4"/>
                      <a:pt x="825" y="2"/>
                      <a:pt x="812" y="2"/>
                    </a:cubicBezTo>
                    <a:cubicBezTo>
                      <a:pt x="757" y="2"/>
                      <a:pt x="711" y="36"/>
                      <a:pt x="694" y="89"/>
                    </a:cubicBezTo>
                    <a:lnTo>
                      <a:pt x="431" y="940"/>
                    </a:lnTo>
                    <a:lnTo>
                      <a:pt x="264" y="99"/>
                    </a:lnTo>
                    <a:cubicBezTo>
                      <a:pt x="251" y="42"/>
                      <a:pt x="199" y="0"/>
                      <a:pt x="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11726228" y="2194778"/>
                <a:ext cx="85026" cy="134176"/>
              </a:xfrm>
              <a:custGeom>
                <a:rect b="b" l="l" r="r" t="t"/>
                <a:pathLst>
                  <a:path extrusionOk="0" h="1496" w="948">
                    <a:moveTo>
                      <a:pt x="136" y="1"/>
                    </a:moveTo>
                    <a:cubicBezTo>
                      <a:pt x="125" y="1"/>
                      <a:pt x="113" y="2"/>
                      <a:pt x="101" y="6"/>
                    </a:cubicBezTo>
                    <a:cubicBezTo>
                      <a:pt x="36" y="26"/>
                      <a:pt x="0" y="97"/>
                      <a:pt x="20" y="163"/>
                    </a:cubicBezTo>
                    <a:lnTo>
                      <a:pt x="395" y="1389"/>
                    </a:lnTo>
                    <a:cubicBezTo>
                      <a:pt x="395" y="1389"/>
                      <a:pt x="395" y="1394"/>
                      <a:pt x="395" y="1394"/>
                    </a:cubicBezTo>
                    <a:cubicBezTo>
                      <a:pt x="421" y="1455"/>
                      <a:pt x="476" y="1495"/>
                      <a:pt x="542" y="1495"/>
                    </a:cubicBezTo>
                    <a:cubicBezTo>
                      <a:pt x="608" y="1495"/>
                      <a:pt x="664" y="1455"/>
                      <a:pt x="689" y="1394"/>
                    </a:cubicBezTo>
                    <a:cubicBezTo>
                      <a:pt x="689" y="1384"/>
                      <a:pt x="689" y="1379"/>
                      <a:pt x="689" y="1374"/>
                    </a:cubicBezTo>
                    <a:lnTo>
                      <a:pt x="932" y="153"/>
                    </a:lnTo>
                    <a:cubicBezTo>
                      <a:pt x="947" y="87"/>
                      <a:pt x="902" y="21"/>
                      <a:pt x="836" y="6"/>
                    </a:cubicBezTo>
                    <a:cubicBezTo>
                      <a:pt x="829" y="5"/>
                      <a:pt x="821" y="4"/>
                      <a:pt x="814" y="4"/>
                    </a:cubicBezTo>
                    <a:cubicBezTo>
                      <a:pt x="752" y="4"/>
                      <a:pt x="698" y="44"/>
                      <a:pt x="689" y="107"/>
                    </a:cubicBezTo>
                    <a:lnTo>
                      <a:pt x="522" y="943"/>
                    </a:lnTo>
                    <a:lnTo>
                      <a:pt x="258" y="92"/>
                    </a:lnTo>
                    <a:cubicBezTo>
                      <a:pt x="242" y="38"/>
                      <a:pt x="191" y="1"/>
                      <a:pt x="1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8"/>
            <p:cNvSpPr/>
            <p:nvPr/>
          </p:nvSpPr>
          <p:spPr>
            <a:xfrm>
              <a:off x="11447660" y="2368321"/>
              <a:ext cx="208619" cy="22422"/>
            </a:xfrm>
            <a:custGeom>
              <a:rect b="b" l="l" r="r" t="t"/>
              <a:pathLst>
                <a:path extrusionOk="0" h="250" w="2326">
                  <a:moveTo>
                    <a:pt x="143" y="1"/>
                  </a:moveTo>
                  <a:cubicBezTo>
                    <a:pt x="62" y="1"/>
                    <a:pt x="1" y="72"/>
                    <a:pt x="16" y="153"/>
                  </a:cubicBezTo>
                  <a:cubicBezTo>
                    <a:pt x="31" y="214"/>
                    <a:pt x="87" y="249"/>
                    <a:pt x="143" y="249"/>
                  </a:cubicBezTo>
                  <a:lnTo>
                    <a:pt x="2189" y="249"/>
                  </a:lnTo>
                  <a:cubicBezTo>
                    <a:pt x="2265" y="249"/>
                    <a:pt x="2326" y="178"/>
                    <a:pt x="2311" y="97"/>
                  </a:cubicBezTo>
                  <a:cubicBezTo>
                    <a:pt x="2296" y="41"/>
                    <a:pt x="2245" y="1"/>
                    <a:pt x="2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11447660" y="2421057"/>
              <a:ext cx="208619" cy="22333"/>
            </a:xfrm>
            <a:custGeom>
              <a:rect b="b" l="l" r="r" t="t"/>
              <a:pathLst>
                <a:path extrusionOk="0" h="249" w="2326">
                  <a:moveTo>
                    <a:pt x="143" y="0"/>
                  </a:moveTo>
                  <a:cubicBezTo>
                    <a:pt x="62" y="0"/>
                    <a:pt x="1" y="71"/>
                    <a:pt x="16" y="152"/>
                  </a:cubicBezTo>
                  <a:cubicBezTo>
                    <a:pt x="31" y="208"/>
                    <a:pt x="87" y="249"/>
                    <a:pt x="143" y="249"/>
                  </a:cubicBezTo>
                  <a:lnTo>
                    <a:pt x="2189" y="249"/>
                  </a:lnTo>
                  <a:cubicBezTo>
                    <a:pt x="2265" y="249"/>
                    <a:pt x="2326" y="178"/>
                    <a:pt x="2311" y="97"/>
                  </a:cubicBezTo>
                  <a:cubicBezTo>
                    <a:pt x="2296" y="36"/>
                    <a:pt x="2245" y="0"/>
                    <a:pt x="2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11700308" y="2368321"/>
              <a:ext cx="208619" cy="22422"/>
            </a:xfrm>
            <a:custGeom>
              <a:rect b="b" l="l" r="r" t="t"/>
              <a:pathLst>
                <a:path extrusionOk="0" h="250" w="2326">
                  <a:moveTo>
                    <a:pt x="137" y="1"/>
                  </a:moveTo>
                  <a:cubicBezTo>
                    <a:pt x="61" y="1"/>
                    <a:pt x="0" y="72"/>
                    <a:pt x="16" y="153"/>
                  </a:cubicBezTo>
                  <a:cubicBezTo>
                    <a:pt x="26" y="214"/>
                    <a:pt x="81" y="249"/>
                    <a:pt x="142" y="249"/>
                  </a:cubicBezTo>
                  <a:lnTo>
                    <a:pt x="2184" y="249"/>
                  </a:lnTo>
                  <a:cubicBezTo>
                    <a:pt x="2265" y="249"/>
                    <a:pt x="2325" y="178"/>
                    <a:pt x="2305" y="97"/>
                  </a:cubicBezTo>
                  <a:cubicBezTo>
                    <a:pt x="2295" y="41"/>
                    <a:pt x="2239" y="1"/>
                    <a:pt x="21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11700308" y="2421057"/>
              <a:ext cx="208619" cy="22333"/>
            </a:xfrm>
            <a:custGeom>
              <a:rect b="b" l="l" r="r" t="t"/>
              <a:pathLst>
                <a:path extrusionOk="0" h="249" w="2326">
                  <a:moveTo>
                    <a:pt x="137" y="0"/>
                  </a:moveTo>
                  <a:cubicBezTo>
                    <a:pt x="61" y="0"/>
                    <a:pt x="0" y="71"/>
                    <a:pt x="16" y="152"/>
                  </a:cubicBezTo>
                  <a:cubicBezTo>
                    <a:pt x="26" y="208"/>
                    <a:pt x="81" y="249"/>
                    <a:pt x="142" y="249"/>
                  </a:cubicBezTo>
                  <a:lnTo>
                    <a:pt x="2184" y="249"/>
                  </a:lnTo>
                  <a:cubicBezTo>
                    <a:pt x="2265" y="249"/>
                    <a:pt x="2325" y="178"/>
                    <a:pt x="2305" y="97"/>
                  </a:cubicBezTo>
                  <a:cubicBezTo>
                    <a:pt x="2295" y="36"/>
                    <a:pt x="2239" y="0"/>
                    <a:pt x="2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11599410" y="2585991"/>
              <a:ext cx="208619" cy="22781"/>
            </a:xfrm>
            <a:custGeom>
              <a:rect b="b" l="l" r="r" t="t"/>
              <a:pathLst>
                <a:path extrusionOk="0" h="254" w="2326">
                  <a:moveTo>
                    <a:pt x="138" y="0"/>
                  </a:moveTo>
                  <a:cubicBezTo>
                    <a:pt x="62" y="0"/>
                    <a:pt x="1" y="71"/>
                    <a:pt x="16" y="152"/>
                  </a:cubicBezTo>
                  <a:cubicBezTo>
                    <a:pt x="31" y="213"/>
                    <a:pt x="82" y="254"/>
                    <a:pt x="143" y="254"/>
                  </a:cubicBezTo>
                  <a:lnTo>
                    <a:pt x="2184" y="254"/>
                  </a:lnTo>
                  <a:cubicBezTo>
                    <a:pt x="2265" y="254"/>
                    <a:pt x="2326" y="178"/>
                    <a:pt x="2311" y="96"/>
                  </a:cubicBezTo>
                  <a:cubicBezTo>
                    <a:pt x="2295" y="41"/>
                    <a:pt x="2240" y="0"/>
                    <a:pt x="2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11599410" y="2636843"/>
              <a:ext cx="208619" cy="22781"/>
            </a:xfrm>
            <a:custGeom>
              <a:rect b="b" l="l" r="r" t="t"/>
              <a:pathLst>
                <a:path extrusionOk="0" h="254" w="2326">
                  <a:moveTo>
                    <a:pt x="138" y="1"/>
                  </a:moveTo>
                  <a:cubicBezTo>
                    <a:pt x="62" y="1"/>
                    <a:pt x="1" y="77"/>
                    <a:pt x="16" y="158"/>
                  </a:cubicBezTo>
                  <a:cubicBezTo>
                    <a:pt x="31" y="213"/>
                    <a:pt x="82" y="254"/>
                    <a:pt x="143" y="254"/>
                  </a:cubicBezTo>
                  <a:lnTo>
                    <a:pt x="2184" y="254"/>
                  </a:lnTo>
                  <a:cubicBezTo>
                    <a:pt x="2265" y="254"/>
                    <a:pt x="2326" y="183"/>
                    <a:pt x="2311" y="102"/>
                  </a:cubicBezTo>
                  <a:cubicBezTo>
                    <a:pt x="2295" y="41"/>
                    <a:pt x="2240" y="1"/>
                    <a:pt x="21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11851610" y="2585991"/>
              <a:ext cx="208619" cy="22781"/>
            </a:xfrm>
            <a:custGeom>
              <a:rect b="b" l="l" r="r" t="t"/>
              <a:pathLst>
                <a:path extrusionOk="0" h="254" w="2326">
                  <a:moveTo>
                    <a:pt x="142" y="0"/>
                  </a:moveTo>
                  <a:cubicBezTo>
                    <a:pt x="61" y="0"/>
                    <a:pt x="0" y="71"/>
                    <a:pt x="20" y="152"/>
                  </a:cubicBezTo>
                  <a:cubicBezTo>
                    <a:pt x="31" y="213"/>
                    <a:pt x="86" y="254"/>
                    <a:pt x="147" y="254"/>
                  </a:cubicBezTo>
                  <a:lnTo>
                    <a:pt x="2189" y="254"/>
                  </a:lnTo>
                  <a:cubicBezTo>
                    <a:pt x="2264" y="254"/>
                    <a:pt x="2325" y="178"/>
                    <a:pt x="2310" y="96"/>
                  </a:cubicBezTo>
                  <a:cubicBezTo>
                    <a:pt x="2300" y="41"/>
                    <a:pt x="2244" y="0"/>
                    <a:pt x="21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11851610" y="2636843"/>
              <a:ext cx="208619" cy="22781"/>
            </a:xfrm>
            <a:custGeom>
              <a:rect b="b" l="l" r="r" t="t"/>
              <a:pathLst>
                <a:path extrusionOk="0" h="254" w="2326">
                  <a:moveTo>
                    <a:pt x="142" y="1"/>
                  </a:moveTo>
                  <a:cubicBezTo>
                    <a:pt x="61" y="1"/>
                    <a:pt x="0" y="77"/>
                    <a:pt x="20" y="158"/>
                  </a:cubicBezTo>
                  <a:cubicBezTo>
                    <a:pt x="31" y="213"/>
                    <a:pt x="86" y="254"/>
                    <a:pt x="147" y="254"/>
                  </a:cubicBezTo>
                  <a:lnTo>
                    <a:pt x="2189" y="254"/>
                  </a:lnTo>
                  <a:cubicBezTo>
                    <a:pt x="2264" y="254"/>
                    <a:pt x="2325" y="183"/>
                    <a:pt x="2310" y="102"/>
                  </a:cubicBezTo>
                  <a:cubicBezTo>
                    <a:pt x="2300" y="41"/>
                    <a:pt x="2244" y="1"/>
                    <a:pt x="2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18"/>
          <p:cNvGrpSpPr/>
          <p:nvPr/>
        </p:nvGrpSpPr>
        <p:grpSpPr>
          <a:xfrm>
            <a:off x="2298706" y="1227805"/>
            <a:ext cx="1839613" cy="2810936"/>
            <a:chOff x="2298777" y="1458463"/>
            <a:chExt cx="1690510" cy="2810936"/>
          </a:xfrm>
        </p:grpSpPr>
        <p:sp>
          <p:nvSpPr>
            <p:cNvPr id="405" name="Google Shape;405;p18"/>
            <p:cNvSpPr txBox="1"/>
            <p:nvPr/>
          </p:nvSpPr>
          <p:spPr>
            <a:xfrm>
              <a:off x="2298777" y="3543099"/>
              <a:ext cx="1690500" cy="72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Unreliable sources can create confusion and misunderstanding about the research topic </a:t>
              </a:r>
              <a:endParaRPr sz="1300">
                <a:solidFill>
                  <a:schemeClr val="dk1"/>
                </a:solidFill>
                <a:latin typeface="Roboto"/>
                <a:ea typeface="Roboto"/>
                <a:cs typeface="Roboto"/>
                <a:sym typeface="Roboto"/>
              </a:endParaRPr>
            </a:p>
            <a:p>
              <a:pPr indent="0" lvl="0" marL="0" rtl="0" algn="ctr">
                <a:spcBef>
                  <a:spcPts val="1200"/>
                </a:spcBef>
                <a:spcAft>
                  <a:spcPts val="0"/>
                </a:spcAft>
                <a:buNone/>
              </a:pPr>
              <a:r>
                <a:t/>
              </a:r>
              <a:endParaRPr sz="1200">
                <a:solidFill>
                  <a:schemeClr val="dk1"/>
                </a:solidFill>
                <a:latin typeface="Roboto"/>
                <a:ea typeface="Roboto"/>
                <a:cs typeface="Roboto"/>
                <a:sym typeface="Roboto"/>
              </a:endParaRPr>
            </a:p>
          </p:txBody>
        </p:sp>
        <p:sp>
          <p:nvSpPr>
            <p:cNvPr id="406" name="Google Shape;406;p18"/>
            <p:cNvSpPr/>
            <p:nvPr/>
          </p:nvSpPr>
          <p:spPr>
            <a:xfrm>
              <a:off x="2298787" y="1458463"/>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Problem </a:t>
              </a:r>
              <a:r>
                <a:rPr b="1" lang="en" sz="2400">
                  <a:solidFill>
                    <a:schemeClr val="lt1"/>
                  </a:solidFill>
                  <a:latin typeface="Fira Sans Extra Condensed"/>
                  <a:ea typeface="Fira Sans Extra Condensed"/>
                  <a:cs typeface="Fira Sans Extra Condensed"/>
                  <a:sym typeface="Fira Sans Extra Condensed"/>
                </a:rPr>
                <a:t>2</a:t>
              </a:r>
              <a:endParaRPr b="1" sz="2400">
                <a:solidFill>
                  <a:schemeClr val="lt1"/>
                </a:solidFill>
                <a:latin typeface="Fira Sans Extra Condensed"/>
                <a:ea typeface="Fira Sans Extra Condensed"/>
                <a:cs typeface="Fira Sans Extra Condensed"/>
                <a:sym typeface="Fira Sans Extra Condensed"/>
              </a:endParaRPr>
            </a:p>
          </p:txBody>
        </p:sp>
        <p:sp>
          <p:nvSpPr>
            <p:cNvPr id="407" name="Google Shape;407;p18"/>
            <p:cNvSpPr/>
            <p:nvPr/>
          </p:nvSpPr>
          <p:spPr>
            <a:xfrm>
              <a:off x="2526788" y="2224400"/>
              <a:ext cx="1234500" cy="1234500"/>
            </a:xfrm>
            <a:prstGeom prst="ellipse">
              <a:avLst/>
            </a:prstGeom>
            <a:solidFill>
              <a:schemeClr val="l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8"/>
          <p:cNvGrpSpPr/>
          <p:nvPr/>
        </p:nvGrpSpPr>
        <p:grpSpPr>
          <a:xfrm>
            <a:off x="4138439" y="1227788"/>
            <a:ext cx="1776085" cy="2833238"/>
            <a:chOff x="4138439" y="1436163"/>
            <a:chExt cx="1776085" cy="2833238"/>
          </a:xfrm>
        </p:grpSpPr>
        <p:sp>
          <p:nvSpPr>
            <p:cNvPr id="409" name="Google Shape;409;p18"/>
            <p:cNvSpPr txBox="1"/>
            <p:nvPr/>
          </p:nvSpPr>
          <p:spPr>
            <a:xfrm>
              <a:off x="4138439" y="3543100"/>
              <a:ext cx="1691100" cy="72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Unreliable sources are hard to detect because students do not have equal access to resources to help them identify them</a:t>
              </a:r>
              <a:endParaRPr sz="1200">
                <a:solidFill>
                  <a:schemeClr val="dk1"/>
                </a:solidFill>
                <a:latin typeface="Roboto"/>
                <a:ea typeface="Roboto"/>
                <a:cs typeface="Roboto"/>
                <a:sym typeface="Roboto"/>
              </a:endParaRPr>
            </a:p>
            <a:p>
              <a:pPr indent="0" lvl="0" marL="0" rtl="0" algn="ctr">
                <a:spcBef>
                  <a:spcPts val="1200"/>
                </a:spcBef>
                <a:spcAft>
                  <a:spcPts val="0"/>
                </a:spcAft>
                <a:buNone/>
              </a:pPr>
              <a:r>
                <a:t/>
              </a:r>
              <a:endParaRPr sz="1200">
                <a:solidFill>
                  <a:schemeClr val="dk1"/>
                </a:solidFill>
                <a:latin typeface="Roboto"/>
                <a:ea typeface="Roboto"/>
                <a:cs typeface="Roboto"/>
                <a:sym typeface="Roboto"/>
              </a:endParaRPr>
            </a:p>
          </p:txBody>
        </p:sp>
        <p:sp>
          <p:nvSpPr>
            <p:cNvPr id="410" name="Google Shape;410;p18"/>
            <p:cNvSpPr/>
            <p:nvPr/>
          </p:nvSpPr>
          <p:spPr>
            <a:xfrm>
              <a:off x="4224024" y="1436163"/>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Problem </a:t>
              </a:r>
              <a:r>
                <a:rPr b="1" lang="en" sz="2400">
                  <a:solidFill>
                    <a:schemeClr val="lt1"/>
                  </a:solidFill>
                  <a:latin typeface="Fira Sans Extra Condensed"/>
                  <a:ea typeface="Fira Sans Extra Condensed"/>
                  <a:cs typeface="Fira Sans Extra Condensed"/>
                  <a:sym typeface="Fira Sans Extra Condensed"/>
                </a:rPr>
                <a:t>3</a:t>
              </a:r>
              <a:endParaRPr b="1" sz="2400">
                <a:solidFill>
                  <a:schemeClr val="lt1"/>
                </a:solidFill>
                <a:latin typeface="Fira Sans Extra Condensed"/>
                <a:ea typeface="Fira Sans Extra Condensed"/>
                <a:cs typeface="Fira Sans Extra Condensed"/>
                <a:sym typeface="Fira Sans Extra Condensed"/>
              </a:endParaRPr>
            </a:p>
          </p:txBody>
        </p:sp>
        <p:sp>
          <p:nvSpPr>
            <p:cNvPr id="411" name="Google Shape;411;p18"/>
            <p:cNvSpPr/>
            <p:nvPr/>
          </p:nvSpPr>
          <p:spPr>
            <a:xfrm>
              <a:off x="4366413" y="2224400"/>
              <a:ext cx="1234500" cy="1234500"/>
            </a:xfrm>
            <a:prstGeom prst="ellipse">
              <a:avLst/>
            </a:prstGeom>
            <a:solidFill>
              <a:schemeClr val="l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8"/>
          <p:cNvGrpSpPr/>
          <p:nvPr/>
        </p:nvGrpSpPr>
        <p:grpSpPr>
          <a:xfrm>
            <a:off x="2853667" y="2267126"/>
            <a:ext cx="729693" cy="700660"/>
            <a:chOff x="10522991" y="3714215"/>
            <a:chExt cx="568917" cy="464536"/>
          </a:xfrm>
        </p:grpSpPr>
        <p:sp>
          <p:nvSpPr>
            <p:cNvPr id="413" name="Google Shape;413;p18"/>
            <p:cNvSpPr/>
            <p:nvPr/>
          </p:nvSpPr>
          <p:spPr>
            <a:xfrm>
              <a:off x="10620659" y="3790674"/>
              <a:ext cx="373579" cy="373579"/>
            </a:xfrm>
            <a:custGeom>
              <a:rect b="b" l="l" r="r" t="t"/>
              <a:pathLst>
                <a:path extrusionOk="0" h="5619" w="5619">
                  <a:moveTo>
                    <a:pt x="2807" y="249"/>
                  </a:moveTo>
                  <a:cubicBezTo>
                    <a:pt x="4220" y="249"/>
                    <a:pt x="5370" y="1399"/>
                    <a:pt x="5370" y="2812"/>
                  </a:cubicBezTo>
                  <a:cubicBezTo>
                    <a:pt x="5370" y="4220"/>
                    <a:pt x="4220" y="5370"/>
                    <a:pt x="2807" y="5370"/>
                  </a:cubicBezTo>
                  <a:cubicBezTo>
                    <a:pt x="1398" y="5370"/>
                    <a:pt x="249" y="4220"/>
                    <a:pt x="249" y="2812"/>
                  </a:cubicBezTo>
                  <a:cubicBezTo>
                    <a:pt x="249" y="1399"/>
                    <a:pt x="1398" y="249"/>
                    <a:pt x="2807" y="249"/>
                  </a:cubicBezTo>
                  <a:close/>
                  <a:moveTo>
                    <a:pt x="2807" y="1"/>
                  </a:moveTo>
                  <a:cubicBezTo>
                    <a:pt x="1257" y="1"/>
                    <a:pt x="0" y="1262"/>
                    <a:pt x="0" y="2812"/>
                  </a:cubicBezTo>
                  <a:cubicBezTo>
                    <a:pt x="0" y="4357"/>
                    <a:pt x="1257" y="5618"/>
                    <a:pt x="2807" y="5618"/>
                  </a:cubicBezTo>
                  <a:cubicBezTo>
                    <a:pt x="4357" y="5618"/>
                    <a:pt x="5618" y="4357"/>
                    <a:pt x="5618" y="2812"/>
                  </a:cubicBezTo>
                  <a:cubicBezTo>
                    <a:pt x="5618" y="1262"/>
                    <a:pt x="4357" y="1"/>
                    <a:pt x="2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10584624" y="3732432"/>
              <a:ext cx="138156" cy="83572"/>
            </a:xfrm>
            <a:custGeom>
              <a:rect b="b" l="l" r="r" t="t"/>
              <a:pathLst>
                <a:path extrusionOk="0" h="1257" w="2078">
                  <a:moveTo>
                    <a:pt x="725" y="0"/>
                  </a:moveTo>
                  <a:cubicBezTo>
                    <a:pt x="325" y="0"/>
                    <a:pt x="0" y="324"/>
                    <a:pt x="0" y="725"/>
                  </a:cubicBezTo>
                  <a:lnTo>
                    <a:pt x="0" y="1084"/>
                  </a:lnTo>
                  <a:lnTo>
                    <a:pt x="71" y="1256"/>
                  </a:lnTo>
                  <a:lnTo>
                    <a:pt x="2011" y="1256"/>
                  </a:lnTo>
                  <a:lnTo>
                    <a:pt x="2077" y="1084"/>
                  </a:lnTo>
                  <a:lnTo>
                    <a:pt x="2077" y="719"/>
                  </a:lnTo>
                  <a:cubicBezTo>
                    <a:pt x="2077" y="319"/>
                    <a:pt x="1753" y="0"/>
                    <a:pt x="1358" y="0"/>
                  </a:cubicBez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10522991" y="3922715"/>
              <a:ext cx="262749" cy="112559"/>
            </a:xfrm>
            <a:custGeom>
              <a:rect b="b" l="l" r="r" t="t"/>
              <a:pathLst>
                <a:path extrusionOk="0" h="1693" w="3952">
                  <a:moveTo>
                    <a:pt x="1637" y="0"/>
                  </a:moveTo>
                  <a:cubicBezTo>
                    <a:pt x="730" y="0"/>
                    <a:pt x="0" y="730"/>
                    <a:pt x="0" y="1636"/>
                  </a:cubicBezTo>
                  <a:cubicBezTo>
                    <a:pt x="0" y="1667"/>
                    <a:pt x="21" y="1692"/>
                    <a:pt x="51" y="1692"/>
                  </a:cubicBezTo>
                  <a:lnTo>
                    <a:pt x="3896" y="1692"/>
                  </a:lnTo>
                  <a:cubicBezTo>
                    <a:pt x="3926" y="1692"/>
                    <a:pt x="3952" y="1667"/>
                    <a:pt x="3952" y="1636"/>
                  </a:cubicBezTo>
                  <a:cubicBezTo>
                    <a:pt x="3952" y="735"/>
                    <a:pt x="3217" y="0"/>
                    <a:pt x="23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10605833" y="3864739"/>
              <a:ext cx="97068" cy="115019"/>
            </a:xfrm>
            <a:custGeom>
              <a:rect b="b" l="l" r="r" t="t"/>
              <a:pathLst>
                <a:path extrusionOk="0" h="1730" w="1460">
                  <a:moveTo>
                    <a:pt x="1" y="1"/>
                  </a:moveTo>
                  <a:lnTo>
                    <a:pt x="1" y="994"/>
                  </a:lnTo>
                  <a:cubicBezTo>
                    <a:pt x="1" y="1364"/>
                    <a:pt x="269" y="1678"/>
                    <a:pt x="634" y="1723"/>
                  </a:cubicBezTo>
                  <a:cubicBezTo>
                    <a:pt x="666" y="1727"/>
                    <a:pt x="697" y="1729"/>
                    <a:pt x="728" y="1729"/>
                  </a:cubicBezTo>
                  <a:cubicBezTo>
                    <a:pt x="1132" y="1729"/>
                    <a:pt x="1459" y="1404"/>
                    <a:pt x="1459" y="1004"/>
                  </a:cubicBezTo>
                  <a:lnTo>
                    <a:pt x="1459" y="1"/>
                  </a:ln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10559692" y="3776845"/>
              <a:ext cx="188020" cy="155708"/>
            </a:xfrm>
            <a:custGeom>
              <a:rect b="b" l="l" r="r" t="t"/>
              <a:pathLst>
                <a:path extrusionOk="0" h="2342" w="2828">
                  <a:moveTo>
                    <a:pt x="791" y="1"/>
                  </a:moveTo>
                  <a:cubicBezTo>
                    <a:pt x="563" y="1"/>
                    <a:pt x="375" y="188"/>
                    <a:pt x="375" y="416"/>
                  </a:cubicBezTo>
                  <a:lnTo>
                    <a:pt x="375" y="730"/>
                  </a:lnTo>
                  <a:cubicBezTo>
                    <a:pt x="340" y="709"/>
                    <a:pt x="303" y="698"/>
                    <a:pt x="267" y="698"/>
                  </a:cubicBezTo>
                  <a:cubicBezTo>
                    <a:pt x="235" y="698"/>
                    <a:pt x="203" y="706"/>
                    <a:pt x="173" y="720"/>
                  </a:cubicBezTo>
                  <a:cubicBezTo>
                    <a:pt x="61" y="776"/>
                    <a:pt x="1" y="892"/>
                    <a:pt x="92" y="1080"/>
                  </a:cubicBezTo>
                  <a:cubicBezTo>
                    <a:pt x="163" y="1232"/>
                    <a:pt x="294" y="1369"/>
                    <a:pt x="401" y="1394"/>
                  </a:cubicBezTo>
                  <a:cubicBezTo>
                    <a:pt x="461" y="1662"/>
                    <a:pt x="624" y="1905"/>
                    <a:pt x="862" y="2063"/>
                  </a:cubicBezTo>
                  <a:lnTo>
                    <a:pt x="1166" y="2265"/>
                  </a:lnTo>
                  <a:cubicBezTo>
                    <a:pt x="1242" y="2316"/>
                    <a:pt x="1329" y="2341"/>
                    <a:pt x="1416" y="2341"/>
                  </a:cubicBezTo>
                  <a:cubicBezTo>
                    <a:pt x="1502" y="2341"/>
                    <a:pt x="1589" y="2316"/>
                    <a:pt x="1662" y="2265"/>
                  </a:cubicBezTo>
                  <a:lnTo>
                    <a:pt x="1763" y="2199"/>
                  </a:lnTo>
                  <a:lnTo>
                    <a:pt x="1956" y="2012"/>
                  </a:lnTo>
                  <a:cubicBezTo>
                    <a:pt x="1956" y="2012"/>
                    <a:pt x="2093" y="1971"/>
                    <a:pt x="2143" y="1916"/>
                  </a:cubicBezTo>
                  <a:cubicBezTo>
                    <a:pt x="2285" y="1774"/>
                    <a:pt x="2381" y="1591"/>
                    <a:pt x="2427" y="1394"/>
                  </a:cubicBezTo>
                  <a:cubicBezTo>
                    <a:pt x="2533" y="1369"/>
                    <a:pt x="2665" y="1232"/>
                    <a:pt x="2736" y="1080"/>
                  </a:cubicBezTo>
                  <a:cubicBezTo>
                    <a:pt x="2827" y="892"/>
                    <a:pt x="2771" y="776"/>
                    <a:pt x="2655" y="720"/>
                  </a:cubicBezTo>
                  <a:cubicBezTo>
                    <a:pt x="2624" y="706"/>
                    <a:pt x="2593" y="698"/>
                    <a:pt x="2561" y="698"/>
                  </a:cubicBezTo>
                  <a:cubicBezTo>
                    <a:pt x="2524" y="698"/>
                    <a:pt x="2488" y="709"/>
                    <a:pt x="2452" y="730"/>
                  </a:cubicBezTo>
                  <a:lnTo>
                    <a:pt x="2452" y="416"/>
                  </a:lnTo>
                  <a:cubicBezTo>
                    <a:pt x="2452" y="188"/>
                    <a:pt x="2265" y="1"/>
                    <a:pt x="2037"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10847310" y="3714215"/>
              <a:ext cx="226049" cy="279636"/>
            </a:xfrm>
            <a:custGeom>
              <a:rect b="b" l="l" r="r" t="t"/>
              <a:pathLst>
                <a:path extrusionOk="0" h="4206" w="3400">
                  <a:moveTo>
                    <a:pt x="1703" y="1"/>
                  </a:moveTo>
                  <a:cubicBezTo>
                    <a:pt x="760" y="1"/>
                    <a:pt x="1" y="760"/>
                    <a:pt x="1" y="1703"/>
                  </a:cubicBezTo>
                  <a:lnTo>
                    <a:pt x="1" y="4205"/>
                  </a:lnTo>
                  <a:lnTo>
                    <a:pt x="3400" y="4205"/>
                  </a:lnTo>
                  <a:lnTo>
                    <a:pt x="3400" y="1703"/>
                  </a:lnTo>
                  <a:cubicBezTo>
                    <a:pt x="3400" y="760"/>
                    <a:pt x="2640" y="1"/>
                    <a:pt x="1703" y="1"/>
                  </a:cubicBezTo>
                  <a:close/>
                </a:path>
              </a:pathLst>
            </a:custGeom>
            <a:solidFill>
              <a:srgbClr val="FFC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0829093" y="3922715"/>
              <a:ext cx="262815" cy="112559"/>
            </a:xfrm>
            <a:custGeom>
              <a:rect b="b" l="l" r="r" t="t"/>
              <a:pathLst>
                <a:path extrusionOk="0" h="1693" w="3953">
                  <a:moveTo>
                    <a:pt x="1637" y="0"/>
                  </a:moveTo>
                  <a:cubicBezTo>
                    <a:pt x="736" y="0"/>
                    <a:pt x="1" y="730"/>
                    <a:pt x="1" y="1636"/>
                  </a:cubicBezTo>
                  <a:cubicBezTo>
                    <a:pt x="1" y="1667"/>
                    <a:pt x="26" y="1692"/>
                    <a:pt x="57" y="1692"/>
                  </a:cubicBezTo>
                  <a:lnTo>
                    <a:pt x="3896" y="1692"/>
                  </a:lnTo>
                  <a:cubicBezTo>
                    <a:pt x="3927" y="1692"/>
                    <a:pt x="3952" y="1667"/>
                    <a:pt x="3952" y="1636"/>
                  </a:cubicBezTo>
                  <a:cubicBezTo>
                    <a:pt x="3952" y="735"/>
                    <a:pt x="3218" y="0"/>
                    <a:pt x="2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10912001" y="3863742"/>
              <a:ext cx="96669" cy="114953"/>
            </a:xfrm>
            <a:custGeom>
              <a:rect b="b" l="l" r="r" t="t"/>
              <a:pathLst>
                <a:path extrusionOk="0" h="1729" w="1454">
                  <a:moveTo>
                    <a:pt x="0" y="1"/>
                  </a:moveTo>
                  <a:lnTo>
                    <a:pt x="0" y="1004"/>
                  </a:lnTo>
                  <a:cubicBezTo>
                    <a:pt x="0" y="1404"/>
                    <a:pt x="324" y="1728"/>
                    <a:pt x="730" y="1728"/>
                  </a:cubicBezTo>
                  <a:cubicBezTo>
                    <a:pt x="1130" y="1728"/>
                    <a:pt x="1454" y="1404"/>
                    <a:pt x="1454" y="1004"/>
                  </a:cubicBezTo>
                  <a:lnTo>
                    <a:pt x="1454" y="1"/>
                  </a:lnTo>
                  <a:close/>
                </a:path>
              </a:pathLst>
            </a:custGeom>
            <a:solidFill>
              <a:srgbClr val="F6A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0890726" y="3784624"/>
              <a:ext cx="138156" cy="143874"/>
            </a:xfrm>
            <a:custGeom>
              <a:rect b="b" l="l" r="r" t="t"/>
              <a:pathLst>
                <a:path extrusionOk="0" h="2164" w="2078">
                  <a:moveTo>
                    <a:pt x="386" y="0"/>
                  </a:moveTo>
                  <a:cubicBezTo>
                    <a:pt x="173" y="0"/>
                    <a:pt x="1" y="173"/>
                    <a:pt x="1" y="385"/>
                  </a:cubicBezTo>
                  <a:lnTo>
                    <a:pt x="1" y="973"/>
                  </a:lnTo>
                  <a:cubicBezTo>
                    <a:pt x="1" y="1338"/>
                    <a:pt x="183" y="1682"/>
                    <a:pt x="487" y="1885"/>
                  </a:cubicBezTo>
                  <a:lnTo>
                    <a:pt x="786" y="2087"/>
                  </a:lnTo>
                  <a:cubicBezTo>
                    <a:pt x="862" y="2138"/>
                    <a:pt x="951" y="2163"/>
                    <a:pt x="1039" y="2163"/>
                  </a:cubicBezTo>
                  <a:cubicBezTo>
                    <a:pt x="1128" y="2163"/>
                    <a:pt x="1217" y="2138"/>
                    <a:pt x="1293" y="2087"/>
                  </a:cubicBezTo>
                  <a:lnTo>
                    <a:pt x="1389" y="2021"/>
                  </a:lnTo>
                  <a:lnTo>
                    <a:pt x="1556" y="1849"/>
                  </a:lnTo>
                  <a:cubicBezTo>
                    <a:pt x="1556" y="1849"/>
                    <a:pt x="1713" y="1794"/>
                    <a:pt x="1769" y="1738"/>
                  </a:cubicBezTo>
                  <a:cubicBezTo>
                    <a:pt x="1966" y="1535"/>
                    <a:pt x="2078" y="1262"/>
                    <a:pt x="2078" y="973"/>
                  </a:cubicBezTo>
                  <a:lnTo>
                    <a:pt x="2078" y="385"/>
                  </a:lnTo>
                  <a:cubicBezTo>
                    <a:pt x="2078" y="173"/>
                    <a:pt x="1906" y="0"/>
                    <a:pt x="1693" y="0"/>
                  </a:cubicBezTo>
                  <a:close/>
                </a:path>
              </a:pathLst>
            </a:custGeom>
            <a:solidFill>
              <a:srgbClr val="F6A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10675909" y="4066192"/>
              <a:ext cx="262749" cy="112559"/>
            </a:xfrm>
            <a:custGeom>
              <a:rect b="b" l="l" r="r" t="t"/>
              <a:pathLst>
                <a:path extrusionOk="0" h="1693" w="3952">
                  <a:moveTo>
                    <a:pt x="1636" y="0"/>
                  </a:moveTo>
                  <a:cubicBezTo>
                    <a:pt x="735" y="0"/>
                    <a:pt x="0" y="735"/>
                    <a:pt x="0" y="1636"/>
                  </a:cubicBezTo>
                  <a:cubicBezTo>
                    <a:pt x="0" y="1667"/>
                    <a:pt x="25" y="1692"/>
                    <a:pt x="56" y="1692"/>
                  </a:cubicBezTo>
                  <a:lnTo>
                    <a:pt x="3896" y="1692"/>
                  </a:lnTo>
                  <a:cubicBezTo>
                    <a:pt x="3926" y="1692"/>
                    <a:pt x="3951" y="1667"/>
                    <a:pt x="3951" y="1636"/>
                  </a:cubicBezTo>
                  <a:cubicBezTo>
                    <a:pt x="3951" y="735"/>
                    <a:pt x="3222" y="0"/>
                    <a:pt x="23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10738207" y="3874845"/>
              <a:ext cx="138156" cy="83638"/>
            </a:xfrm>
            <a:custGeom>
              <a:rect b="b" l="l" r="r" t="t"/>
              <a:pathLst>
                <a:path extrusionOk="0" h="1258" w="2078">
                  <a:moveTo>
                    <a:pt x="725" y="1"/>
                  </a:moveTo>
                  <a:cubicBezTo>
                    <a:pt x="324" y="1"/>
                    <a:pt x="0" y="325"/>
                    <a:pt x="0" y="725"/>
                  </a:cubicBezTo>
                  <a:lnTo>
                    <a:pt x="0" y="1085"/>
                  </a:lnTo>
                  <a:lnTo>
                    <a:pt x="86" y="1257"/>
                  </a:lnTo>
                  <a:lnTo>
                    <a:pt x="2011" y="1257"/>
                  </a:lnTo>
                  <a:lnTo>
                    <a:pt x="2077" y="1085"/>
                  </a:lnTo>
                  <a:lnTo>
                    <a:pt x="2077" y="720"/>
                  </a:lnTo>
                  <a:cubicBezTo>
                    <a:pt x="2077" y="320"/>
                    <a:pt x="1753" y="1"/>
                    <a:pt x="135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10759416" y="4007219"/>
              <a:ext cx="97068" cy="114953"/>
            </a:xfrm>
            <a:custGeom>
              <a:rect b="b" l="l" r="r" t="t"/>
              <a:pathLst>
                <a:path extrusionOk="0" h="1729" w="1460">
                  <a:moveTo>
                    <a:pt x="0" y="1"/>
                  </a:moveTo>
                  <a:lnTo>
                    <a:pt x="0" y="994"/>
                  </a:lnTo>
                  <a:cubicBezTo>
                    <a:pt x="0" y="1363"/>
                    <a:pt x="269" y="1682"/>
                    <a:pt x="634" y="1723"/>
                  </a:cubicBezTo>
                  <a:cubicBezTo>
                    <a:pt x="666" y="1727"/>
                    <a:pt x="697" y="1729"/>
                    <a:pt x="728" y="1729"/>
                  </a:cubicBezTo>
                  <a:cubicBezTo>
                    <a:pt x="1132" y="1729"/>
                    <a:pt x="1459" y="1403"/>
                    <a:pt x="1459" y="1004"/>
                  </a:cubicBezTo>
                  <a:lnTo>
                    <a:pt x="1459" y="1"/>
                  </a:ln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10713275" y="3919324"/>
              <a:ext cx="188020" cy="155641"/>
            </a:xfrm>
            <a:custGeom>
              <a:rect b="b" l="l" r="r" t="t"/>
              <a:pathLst>
                <a:path extrusionOk="0" h="2341" w="2828">
                  <a:moveTo>
                    <a:pt x="791" y="1"/>
                  </a:moveTo>
                  <a:cubicBezTo>
                    <a:pt x="563" y="1"/>
                    <a:pt x="375" y="188"/>
                    <a:pt x="375" y="416"/>
                  </a:cubicBezTo>
                  <a:lnTo>
                    <a:pt x="375" y="730"/>
                  </a:lnTo>
                  <a:cubicBezTo>
                    <a:pt x="340" y="708"/>
                    <a:pt x="303" y="698"/>
                    <a:pt x="267" y="698"/>
                  </a:cubicBezTo>
                  <a:cubicBezTo>
                    <a:pt x="235" y="698"/>
                    <a:pt x="203" y="706"/>
                    <a:pt x="173" y="720"/>
                  </a:cubicBezTo>
                  <a:cubicBezTo>
                    <a:pt x="61" y="776"/>
                    <a:pt x="0" y="892"/>
                    <a:pt x="92" y="1080"/>
                  </a:cubicBezTo>
                  <a:cubicBezTo>
                    <a:pt x="163" y="1231"/>
                    <a:pt x="294" y="1368"/>
                    <a:pt x="406" y="1394"/>
                  </a:cubicBezTo>
                  <a:cubicBezTo>
                    <a:pt x="466" y="1662"/>
                    <a:pt x="629" y="1905"/>
                    <a:pt x="862" y="2062"/>
                  </a:cubicBezTo>
                  <a:lnTo>
                    <a:pt x="1166" y="2265"/>
                  </a:lnTo>
                  <a:cubicBezTo>
                    <a:pt x="1241" y="2316"/>
                    <a:pt x="1329" y="2341"/>
                    <a:pt x="1416" y="2341"/>
                  </a:cubicBezTo>
                  <a:cubicBezTo>
                    <a:pt x="1504" y="2341"/>
                    <a:pt x="1591" y="2316"/>
                    <a:pt x="1667" y="2265"/>
                  </a:cubicBezTo>
                  <a:lnTo>
                    <a:pt x="1763" y="2199"/>
                  </a:lnTo>
                  <a:lnTo>
                    <a:pt x="1930" y="2027"/>
                  </a:lnTo>
                  <a:cubicBezTo>
                    <a:pt x="1930" y="2027"/>
                    <a:pt x="2093" y="1971"/>
                    <a:pt x="2143" y="1915"/>
                  </a:cubicBezTo>
                  <a:cubicBezTo>
                    <a:pt x="2285" y="1774"/>
                    <a:pt x="2381" y="1591"/>
                    <a:pt x="2427" y="1394"/>
                  </a:cubicBezTo>
                  <a:cubicBezTo>
                    <a:pt x="2533" y="1368"/>
                    <a:pt x="2670" y="1231"/>
                    <a:pt x="2736" y="1080"/>
                  </a:cubicBezTo>
                  <a:cubicBezTo>
                    <a:pt x="2827" y="892"/>
                    <a:pt x="2771" y="776"/>
                    <a:pt x="2655" y="720"/>
                  </a:cubicBezTo>
                  <a:cubicBezTo>
                    <a:pt x="2624" y="706"/>
                    <a:pt x="2593" y="698"/>
                    <a:pt x="2561" y="698"/>
                  </a:cubicBezTo>
                  <a:cubicBezTo>
                    <a:pt x="2524" y="698"/>
                    <a:pt x="2487" y="708"/>
                    <a:pt x="2452" y="730"/>
                  </a:cubicBezTo>
                  <a:lnTo>
                    <a:pt x="2452" y="416"/>
                  </a:lnTo>
                  <a:cubicBezTo>
                    <a:pt x="2452" y="188"/>
                    <a:pt x="2265" y="1"/>
                    <a:pt x="2037" y="1"/>
                  </a:cubicBez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18"/>
          <p:cNvGrpSpPr/>
          <p:nvPr/>
        </p:nvGrpSpPr>
        <p:grpSpPr>
          <a:xfrm>
            <a:off x="4585368" y="2248495"/>
            <a:ext cx="777556" cy="700636"/>
            <a:chOff x="6025167" y="5480743"/>
            <a:chExt cx="500648" cy="499776"/>
          </a:xfrm>
        </p:grpSpPr>
        <p:sp>
          <p:nvSpPr>
            <p:cNvPr id="427" name="Google Shape;427;p18"/>
            <p:cNvSpPr/>
            <p:nvPr/>
          </p:nvSpPr>
          <p:spPr>
            <a:xfrm>
              <a:off x="6172819" y="5599073"/>
              <a:ext cx="205352" cy="92981"/>
            </a:xfrm>
            <a:custGeom>
              <a:rect b="b" l="l" r="r" t="t"/>
              <a:pathLst>
                <a:path extrusionOk="0" h="1592" w="3516">
                  <a:moveTo>
                    <a:pt x="922" y="1"/>
                  </a:moveTo>
                  <a:cubicBezTo>
                    <a:pt x="410" y="1"/>
                    <a:pt x="0" y="411"/>
                    <a:pt x="0" y="923"/>
                  </a:cubicBezTo>
                  <a:lnTo>
                    <a:pt x="0" y="1591"/>
                  </a:lnTo>
                  <a:lnTo>
                    <a:pt x="3516" y="1591"/>
                  </a:lnTo>
                  <a:lnTo>
                    <a:pt x="3516" y="923"/>
                  </a:lnTo>
                  <a:cubicBezTo>
                    <a:pt x="3516" y="411"/>
                    <a:pt x="3105" y="1"/>
                    <a:pt x="2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6217149" y="5480743"/>
              <a:ext cx="117219" cy="117511"/>
            </a:xfrm>
            <a:custGeom>
              <a:rect b="b" l="l" r="r" t="t"/>
              <a:pathLst>
                <a:path extrusionOk="0" h="2012" w="2007">
                  <a:moveTo>
                    <a:pt x="1004" y="0"/>
                  </a:moveTo>
                  <a:cubicBezTo>
                    <a:pt x="452" y="0"/>
                    <a:pt x="1" y="451"/>
                    <a:pt x="1" y="1009"/>
                  </a:cubicBezTo>
                  <a:cubicBezTo>
                    <a:pt x="1" y="1561"/>
                    <a:pt x="452" y="2012"/>
                    <a:pt x="1004" y="2012"/>
                  </a:cubicBezTo>
                  <a:cubicBezTo>
                    <a:pt x="1556" y="2012"/>
                    <a:pt x="2007" y="1561"/>
                    <a:pt x="2007" y="1009"/>
                  </a:cubicBezTo>
                  <a:cubicBezTo>
                    <a:pt x="2007" y="451"/>
                    <a:pt x="1556" y="0"/>
                    <a:pt x="1004"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6055363" y="5770086"/>
              <a:ext cx="439965" cy="210433"/>
            </a:xfrm>
            <a:custGeom>
              <a:rect b="b" l="l" r="r" t="t"/>
              <a:pathLst>
                <a:path extrusionOk="0" h="3603" w="7533">
                  <a:moveTo>
                    <a:pt x="0" y="1"/>
                  </a:moveTo>
                  <a:lnTo>
                    <a:pt x="0" y="3349"/>
                  </a:lnTo>
                  <a:cubicBezTo>
                    <a:pt x="0" y="3491"/>
                    <a:pt x="111" y="3602"/>
                    <a:pt x="253" y="3602"/>
                  </a:cubicBezTo>
                  <a:lnTo>
                    <a:pt x="7284" y="3602"/>
                  </a:lnTo>
                  <a:cubicBezTo>
                    <a:pt x="7421" y="3602"/>
                    <a:pt x="7533" y="3491"/>
                    <a:pt x="7533" y="3349"/>
                  </a:cubicBezTo>
                  <a:lnTo>
                    <a:pt x="7533" y="1"/>
                  </a:ln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6025167" y="5687266"/>
              <a:ext cx="500648" cy="87900"/>
            </a:xfrm>
            <a:custGeom>
              <a:rect b="b" l="l" r="r" t="t"/>
              <a:pathLst>
                <a:path extrusionOk="0" h="1505" w="8572">
                  <a:moveTo>
                    <a:pt x="249" y="0"/>
                  </a:moveTo>
                  <a:cubicBezTo>
                    <a:pt x="112" y="0"/>
                    <a:pt x="0" y="112"/>
                    <a:pt x="0" y="248"/>
                  </a:cubicBezTo>
                  <a:lnTo>
                    <a:pt x="0" y="1251"/>
                  </a:lnTo>
                  <a:cubicBezTo>
                    <a:pt x="0" y="1393"/>
                    <a:pt x="112" y="1505"/>
                    <a:pt x="249" y="1505"/>
                  </a:cubicBezTo>
                  <a:lnTo>
                    <a:pt x="8318" y="1505"/>
                  </a:lnTo>
                  <a:cubicBezTo>
                    <a:pt x="8460" y="1505"/>
                    <a:pt x="8571" y="1393"/>
                    <a:pt x="8571" y="1251"/>
                  </a:cubicBezTo>
                  <a:lnTo>
                    <a:pt x="8571" y="248"/>
                  </a:lnTo>
                  <a:cubicBezTo>
                    <a:pt x="8571" y="112"/>
                    <a:pt x="8460" y="0"/>
                    <a:pt x="8318" y="0"/>
                  </a:cubicBezTo>
                  <a:close/>
                </a:path>
              </a:pathLst>
            </a:custGeom>
            <a:solidFill>
              <a:srgbClr val="394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6202080" y="5804428"/>
              <a:ext cx="146830" cy="117511"/>
            </a:xfrm>
            <a:custGeom>
              <a:rect b="b" l="l" r="r" t="t"/>
              <a:pathLst>
                <a:path extrusionOk="0" h="2012" w="2514">
                  <a:moveTo>
                    <a:pt x="254" y="0"/>
                  </a:moveTo>
                  <a:cubicBezTo>
                    <a:pt x="112" y="0"/>
                    <a:pt x="1" y="112"/>
                    <a:pt x="1" y="253"/>
                  </a:cubicBezTo>
                  <a:lnTo>
                    <a:pt x="1" y="1758"/>
                  </a:lnTo>
                  <a:cubicBezTo>
                    <a:pt x="1" y="1895"/>
                    <a:pt x="112" y="2011"/>
                    <a:pt x="254" y="2011"/>
                  </a:cubicBezTo>
                  <a:lnTo>
                    <a:pt x="2260" y="2011"/>
                  </a:lnTo>
                  <a:cubicBezTo>
                    <a:pt x="2402" y="2011"/>
                    <a:pt x="2513" y="1895"/>
                    <a:pt x="2513" y="1758"/>
                  </a:cubicBezTo>
                  <a:lnTo>
                    <a:pt x="2513" y="253"/>
                  </a:lnTo>
                  <a:cubicBezTo>
                    <a:pt x="2513" y="112"/>
                    <a:pt x="2402" y="0"/>
                    <a:pt x="22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Possible Solutions</a:t>
            </a:r>
            <a:endParaRPr/>
          </a:p>
          <a:p>
            <a:pPr indent="0" lvl="0" marL="0" rtl="0" algn="l">
              <a:spcBef>
                <a:spcPts val="0"/>
              </a:spcBef>
              <a:spcAft>
                <a:spcPts val="0"/>
              </a:spcAft>
              <a:buNone/>
            </a:pPr>
            <a:r>
              <a:t/>
            </a:r>
            <a:endParaRPr/>
          </a:p>
        </p:txBody>
      </p:sp>
      <p:grpSp>
        <p:nvGrpSpPr>
          <p:cNvPr id="437" name="Google Shape;437;p19"/>
          <p:cNvGrpSpPr/>
          <p:nvPr/>
        </p:nvGrpSpPr>
        <p:grpSpPr>
          <a:xfrm>
            <a:off x="481150" y="1007775"/>
            <a:ext cx="3419971" cy="3737900"/>
            <a:chOff x="481150" y="1007775"/>
            <a:chExt cx="3419971" cy="3737900"/>
          </a:xfrm>
        </p:grpSpPr>
        <p:sp>
          <p:nvSpPr>
            <p:cNvPr id="438" name="Google Shape;438;p19"/>
            <p:cNvSpPr/>
            <p:nvPr/>
          </p:nvSpPr>
          <p:spPr>
            <a:xfrm>
              <a:off x="481150" y="1007775"/>
              <a:ext cx="3419971" cy="3671041"/>
            </a:xfrm>
            <a:custGeom>
              <a:rect b="b" l="l" r="r" t="t"/>
              <a:pathLst>
                <a:path extrusionOk="0" h="24400" w="19174">
                  <a:moveTo>
                    <a:pt x="9952" y="0"/>
                  </a:moveTo>
                  <a:cubicBezTo>
                    <a:pt x="7821" y="0"/>
                    <a:pt x="5443" y="831"/>
                    <a:pt x="3293" y="2784"/>
                  </a:cubicBezTo>
                  <a:cubicBezTo>
                    <a:pt x="1839" y="4101"/>
                    <a:pt x="1104" y="6300"/>
                    <a:pt x="1044" y="8402"/>
                  </a:cubicBezTo>
                  <a:cubicBezTo>
                    <a:pt x="978" y="10469"/>
                    <a:pt x="1621" y="12556"/>
                    <a:pt x="1180" y="14567"/>
                  </a:cubicBezTo>
                  <a:cubicBezTo>
                    <a:pt x="947" y="15610"/>
                    <a:pt x="436" y="16567"/>
                    <a:pt x="284" y="17626"/>
                  </a:cubicBezTo>
                  <a:cubicBezTo>
                    <a:pt x="0" y="19607"/>
                    <a:pt x="1059" y="21577"/>
                    <a:pt x="2518" y="22666"/>
                  </a:cubicBezTo>
                  <a:cubicBezTo>
                    <a:pt x="3977" y="23750"/>
                    <a:pt x="5765" y="24105"/>
                    <a:pt x="7507" y="24282"/>
                  </a:cubicBezTo>
                  <a:cubicBezTo>
                    <a:pt x="8212" y="24354"/>
                    <a:pt x="8922" y="24400"/>
                    <a:pt x="9631" y="24400"/>
                  </a:cubicBezTo>
                  <a:cubicBezTo>
                    <a:pt x="10875" y="24400"/>
                    <a:pt x="12116" y="24259"/>
                    <a:pt x="13312" y="23872"/>
                  </a:cubicBezTo>
                  <a:cubicBezTo>
                    <a:pt x="15197" y="23264"/>
                    <a:pt x="16975" y="21988"/>
                    <a:pt x="18003" y="20078"/>
                  </a:cubicBezTo>
                  <a:cubicBezTo>
                    <a:pt x="19026" y="18173"/>
                    <a:pt x="19173" y="15595"/>
                    <a:pt x="18089" y="13766"/>
                  </a:cubicBezTo>
                  <a:cubicBezTo>
                    <a:pt x="17203" y="12267"/>
                    <a:pt x="15567" y="11264"/>
                    <a:pt x="15268" y="9481"/>
                  </a:cubicBezTo>
                  <a:cubicBezTo>
                    <a:pt x="14928" y="7449"/>
                    <a:pt x="16722" y="5216"/>
                    <a:pt x="15886" y="3392"/>
                  </a:cubicBezTo>
                  <a:cubicBezTo>
                    <a:pt x="14944" y="1327"/>
                    <a:pt x="12646" y="0"/>
                    <a:pt x="9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769843" y="4667091"/>
              <a:ext cx="2778451" cy="78584"/>
            </a:xfrm>
            <a:custGeom>
              <a:rect b="b" l="l" r="r" t="t"/>
              <a:pathLst>
                <a:path extrusionOk="0" h="690" w="31418">
                  <a:moveTo>
                    <a:pt x="264" y="0"/>
                  </a:moveTo>
                  <a:cubicBezTo>
                    <a:pt x="117" y="0"/>
                    <a:pt x="1" y="158"/>
                    <a:pt x="1" y="345"/>
                  </a:cubicBezTo>
                  <a:cubicBezTo>
                    <a:pt x="1" y="537"/>
                    <a:pt x="117" y="689"/>
                    <a:pt x="264" y="689"/>
                  </a:cubicBezTo>
                  <a:lnTo>
                    <a:pt x="31154" y="689"/>
                  </a:lnTo>
                  <a:cubicBezTo>
                    <a:pt x="31301" y="689"/>
                    <a:pt x="31418" y="537"/>
                    <a:pt x="31418" y="345"/>
                  </a:cubicBezTo>
                  <a:cubicBezTo>
                    <a:pt x="31418" y="158"/>
                    <a:pt x="31301" y="0"/>
                    <a:pt x="311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1733350" y="2296039"/>
              <a:ext cx="1366224" cy="2402396"/>
            </a:xfrm>
            <a:custGeom>
              <a:rect b="b" l="l" r="r" t="t"/>
              <a:pathLst>
                <a:path extrusionOk="0" h="21094" w="11996">
                  <a:moveTo>
                    <a:pt x="0" y="0"/>
                  </a:moveTo>
                  <a:lnTo>
                    <a:pt x="0" y="21093"/>
                  </a:lnTo>
                  <a:lnTo>
                    <a:pt x="11996" y="21093"/>
                  </a:lnTo>
                  <a:lnTo>
                    <a:pt x="119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1655449" y="2246953"/>
              <a:ext cx="1380119" cy="2451482"/>
            </a:xfrm>
            <a:custGeom>
              <a:rect b="b" l="l" r="r" t="t"/>
              <a:pathLst>
                <a:path extrusionOk="0" h="21525" w="12118">
                  <a:moveTo>
                    <a:pt x="0" y="0"/>
                  </a:moveTo>
                  <a:lnTo>
                    <a:pt x="0" y="21524"/>
                  </a:lnTo>
                  <a:lnTo>
                    <a:pt x="12117" y="21524"/>
                  </a:lnTo>
                  <a:lnTo>
                    <a:pt x="12117" y="487"/>
                  </a:lnTo>
                  <a:cubicBezTo>
                    <a:pt x="12117" y="218"/>
                    <a:pt x="11905" y="0"/>
                    <a:pt x="11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1459331" y="2192742"/>
              <a:ext cx="1498906" cy="2505694"/>
            </a:xfrm>
            <a:custGeom>
              <a:rect b="b" l="l" r="r" t="t"/>
              <a:pathLst>
                <a:path extrusionOk="0" h="22001" w="13161">
                  <a:moveTo>
                    <a:pt x="578" y="0"/>
                  </a:moveTo>
                  <a:cubicBezTo>
                    <a:pt x="258" y="0"/>
                    <a:pt x="0" y="259"/>
                    <a:pt x="0" y="578"/>
                  </a:cubicBezTo>
                  <a:lnTo>
                    <a:pt x="0" y="22000"/>
                  </a:lnTo>
                  <a:lnTo>
                    <a:pt x="13160" y="22000"/>
                  </a:lnTo>
                  <a:lnTo>
                    <a:pt x="131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1631760" y="4250600"/>
              <a:ext cx="1139583" cy="308186"/>
            </a:xfrm>
            <a:custGeom>
              <a:rect b="b" l="l" r="r" t="t"/>
              <a:pathLst>
                <a:path extrusionOk="0" h="2706" w="10006">
                  <a:moveTo>
                    <a:pt x="1" y="0"/>
                  </a:moveTo>
                  <a:lnTo>
                    <a:pt x="1" y="2705"/>
                  </a:lnTo>
                  <a:lnTo>
                    <a:pt x="10005" y="2705"/>
                  </a:lnTo>
                  <a:lnTo>
                    <a:pt x="10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2105996" y="3635600"/>
              <a:ext cx="665345" cy="534258"/>
            </a:xfrm>
            <a:custGeom>
              <a:rect b="b" l="l" r="r" t="t"/>
              <a:pathLst>
                <a:path extrusionOk="0" h="4691" w="5842">
                  <a:moveTo>
                    <a:pt x="1" y="0"/>
                  </a:moveTo>
                  <a:lnTo>
                    <a:pt x="1" y="4691"/>
                  </a:lnTo>
                  <a:lnTo>
                    <a:pt x="5841" y="4691"/>
                  </a:lnTo>
                  <a:lnTo>
                    <a:pt x="58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1611032" y="2424050"/>
              <a:ext cx="253405" cy="285750"/>
            </a:xfrm>
            <a:custGeom>
              <a:rect b="b" l="l" r="r" t="t"/>
              <a:pathLst>
                <a:path extrusionOk="0" h="2509" w="2225">
                  <a:moveTo>
                    <a:pt x="0" y="1"/>
                  </a:moveTo>
                  <a:lnTo>
                    <a:pt x="0" y="2508"/>
                  </a:lnTo>
                  <a:lnTo>
                    <a:pt x="477" y="2508"/>
                  </a:lnTo>
                  <a:lnTo>
                    <a:pt x="477" y="1328"/>
                  </a:lnTo>
                  <a:cubicBezTo>
                    <a:pt x="477" y="1186"/>
                    <a:pt x="461" y="948"/>
                    <a:pt x="441" y="614"/>
                  </a:cubicBezTo>
                  <a:lnTo>
                    <a:pt x="456" y="614"/>
                  </a:lnTo>
                  <a:lnTo>
                    <a:pt x="1545" y="2508"/>
                  </a:lnTo>
                  <a:lnTo>
                    <a:pt x="2224" y="2508"/>
                  </a:lnTo>
                  <a:lnTo>
                    <a:pt x="2224" y="1"/>
                  </a:lnTo>
                  <a:lnTo>
                    <a:pt x="1743" y="1"/>
                  </a:lnTo>
                  <a:lnTo>
                    <a:pt x="1743" y="1186"/>
                  </a:lnTo>
                  <a:cubicBezTo>
                    <a:pt x="1743" y="1323"/>
                    <a:pt x="1753" y="1551"/>
                    <a:pt x="1768" y="1880"/>
                  </a:cubicBezTo>
                  <a:lnTo>
                    <a:pt x="1758" y="1880"/>
                  </a:lnTo>
                  <a:lnTo>
                    <a:pt x="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1967507" y="2424050"/>
              <a:ext cx="164571" cy="285750"/>
            </a:xfrm>
            <a:custGeom>
              <a:rect b="b" l="l" r="r" t="t"/>
              <a:pathLst>
                <a:path extrusionOk="0" h="2509" w="1445">
                  <a:moveTo>
                    <a:pt x="1" y="1"/>
                  </a:moveTo>
                  <a:lnTo>
                    <a:pt x="1" y="2508"/>
                  </a:lnTo>
                  <a:lnTo>
                    <a:pt x="1445" y="2508"/>
                  </a:lnTo>
                  <a:lnTo>
                    <a:pt x="1445" y="2067"/>
                  </a:lnTo>
                  <a:lnTo>
                    <a:pt x="533" y="2067"/>
                  </a:lnTo>
                  <a:lnTo>
                    <a:pt x="533" y="1424"/>
                  </a:lnTo>
                  <a:lnTo>
                    <a:pt x="1384" y="1424"/>
                  </a:lnTo>
                  <a:lnTo>
                    <a:pt x="1384" y="988"/>
                  </a:lnTo>
                  <a:lnTo>
                    <a:pt x="533" y="988"/>
                  </a:lnTo>
                  <a:lnTo>
                    <a:pt x="533" y="436"/>
                  </a:lnTo>
                  <a:lnTo>
                    <a:pt x="1445" y="436"/>
                  </a:lnTo>
                  <a:lnTo>
                    <a:pt x="14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2187883" y="2424050"/>
              <a:ext cx="386087" cy="285750"/>
            </a:xfrm>
            <a:custGeom>
              <a:rect b="b" l="l" r="r" t="t"/>
              <a:pathLst>
                <a:path extrusionOk="0" h="2509" w="3390">
                  <a:moveTo>
                    <a:pt x="1" y="1"/>
                  </a:moveTo>
                  <a:lnTo>
                    <a:pt x="639" y="2508"/>
                  </a:lnTo>
                  <a:lnTo>
                    <a:pt x="1242" y="2508"/>
                  </a:lnTo>
                  <a:lnTo>
                    <a:pt x="1576" y="1196"/>
                  </a:lnTo>
                  <a:cubicBezTo>
                    <a:pt x="1592" y="1135"/>
                    <a:pt x="1617" y="1039"/>
                    <a:pt x="1642" y="902"/>
                  </a:cubicBezTo>
                  <a:cubicBezTo>
                    <a:pt x="1668" y="765"/>
                    <a:pt x="1688" y="664"/>
                    <a:pt x="1693" y="603"/>
                  </a:cubicBezTo>
                  <a:cubicBezTo>
                    <a:pt x="1698" y="654"/>
                    <a:pt x="1713" y="755"/>
                    <a:pt x="1743" y="902"/>
                  </a:cubicBezTo>
                  <a:cubicBezTo>
                    <a:pt x="1774" y="1049"/>
                    <a:pt x="1799" y="1145"/>
                    <a:pt x="1809" y="1191"/>
                  </a:cubicBezTo>
                  <a:lnTo>
                    <a:pt x="2149" y="2508"/>
                  </a:lnTo>
                  <a:lnTo>
                    <a:pt x="2752" y="2508"/>
                  </a:lnTo>
                  <a:lnTo>
                    <a:pt x="3390" y="1"/>
                  </a:lnTo>
                  <a:lnTo>
                    <a:pt x="2868" y="1"/>
                  </a:lnTo>
                  <a:lnTo>
                    <a:pt x="2549" y="1368"/>
                  </a:lnTo>
                  <a:cubicBezTo>
                    <a:pt x="2529" y="1449"/>
                    <a:pt x="2508" y="1561"/>
                    <a:pt x="2483" y="1692"/>
                  </a:cubicBezTo>
                  <a:cubicBezTo>
                    <a:pt x="2458" y="1824"/>
                    <a:pt x="2437" y="1936"/>
                    <a:pt x="2427" y="2027"/>
                  </a:cubicBezTo>
                  <a:cubicBezTo>
                    <a:pt x="2412" y="1931"/>
                    <a:pt x="2397" y="1824"/>
                    <a:pt x="2372" y="1692"/>
                  </a:cubicBezTo>
                  <a:cubicBezTo>
                    <a:pt x="2346" y="1566"/>
                    <a:pt x="2326" y="1470"/>
                    <a:pt x="2311" y="1404"/>
                  </a:cubicBezTo>
                  <a:lnTo>
                    <a:pt x="1946" y="1"/>
                  </a:lnTo>
                  <a:lnTo>
                    <a:pt x="1445" y="1"/>
                  </a:lnTo>
                  <a:lnTo>
                    <a:pt x="1080" y="1404"/>
                  </a:lnTo>
                  <a:cubicBezTo>
                    <a:pt x="1060" y="1480"/>
                    <a:pt x="1034" y="1586"/>
                    <a:pt x="1009" y="1723"/>
                  </a:cubicBezTo>
                  <a:cubicBezTo>
                    <a:pt x="984" y="1860"/>
                    <a:pt x="968" y="1961"/>
                    <a:pt x="963" y="2027"/>
                  </a:cubicBezTo>
                  <a:cubicBezTo>
                    <a:pt x="938" y="1839"/>
                    <a:pt x="898" y="1622"/>
                    <a:pt x="842" y="1368"/>
                  </a:cubicBezTo>
                  <a:lnTo>
                    <a:pt x="5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2624650" y="2420064"/>
              <a:ext cx="185868" cy="293722"/>
            </a:xfrm>
            <a:custGeom>
              <a:rect b="b" l="l" r="r" t="t"/>
              <a:pathLst>
                <a:path extrusionOk="0" h="2579" w="1632">
                  <a:moveTo>
                    <a:pt x="877" y="0"/>
                  </a:moveTo>
                  <a:cubicBezTo>
                    <a:pt x="614" y="0"/>
                    <a:pt x="401" y="66"/>
                    <a:pt x="254" y="193"/>
                  </a:cubicBezTo>
                  <a:cubicBezTo>
                    <a:pt x="102" y="319"/>
                    <a:pt x="26" y="491"/>
                    <a:pt x="26" y="714"/>
                  </a:cubicBezTo>
                  <a:cubicBezTo>
                    <a:pt x="26" y="831"/>
                    <a:pt x="51" y="932"/>
                    <a:pt x="97" y="1023"/>
                  </a:cubicBezTo>
                  <a:cubicBezTo>
                    <a:pt x="142" y="1109"/>
                    <a:pt x="203" y="1185"/>
                    <a:pt x="279" y="1251"/>
                  </a:cubicBezTo>
                  <a:cubicBezTo>
                    <a:pt x="355" y="1317"/>
                    <a:pt x="472" y="1388"/>
                    <a:pt x="624" y="1459"/>
                  </a:cubicBezTo>
                  <a:cubicBezTo>
                    <a:pt x="786" y="1540"/>
                    <a:pt x="897" y="1596"/>
                    <a:pt x="948" y="1631"/>
                  </a:cubicBezTo>
                  <a:cubicBezTo>
                    <a:pt x="1004" y="1667"/>
                    <a:pt x="1044" y="1702"/>
                    <a:pt x="1069" y="1743"/>
                  </a:cubicBezTo>
                  <a:cubicBezTo>
                    <a:pt x="1095" y="1778"/>
                    <a:pt x="1110" y="1824"/>
                    <a:pt x="1110" y="1874"/>
                  </a:cubicBezTo>
                  <a:cubicBezTo>
                    <a:pt x="1110" y="1960"/>
                    <a:pt x="1080" y="2026"/>
                    <a:pt x="1019" y="2072"/>
                  </a:cubicBezTo>
                  <a:cubicBezTo>
                    <a:pt x="953" y="2118"/>
                    <a:pt x="867" y="2138"/>
                    <a:pt x="750" y="2138"/>
                  </a:cubicBezTo>
                  <a:cubicBezTo>
                    <a:pt x="654" y="2138"/>
                    <a:pt x="543" y="2123"/>
                    <a:pt x="426" y="2092"/>
                  </a:cubicBezTo>
                  <a:cubicBezTo>
                    <a:pt x="310" y="2062"/>
                    <a:pt x="168" y="2006"/>
                    <a:pt x="1" y="1930"/>
                  </a:cubicBezTo>
                  <a:lnTo>
                    <a:pt x="1" y="2427"/>
                  </a:lnTo>
                  <a:cubicBezTo>
                    <a:pt x="203" y="2528"/>
                    <a:pt x="441" y="2578"/>
                    <a:pt x="710" y="2578"/>
                  </a:cubicBezTo>
                  <a:cubicBezTo>
                    <a:pt x="999" y="2578"/>
                    <a:pt x="1226" y="2513"/>
                    <a:pt x="1389" y="2381"/>
                  </a:cubicBezTo>
                  <a:cubicBezTo>
                    <a:pt x="1551" y="2249"/>
                    <a:pt x="1632" y="2072"/>
                    <a:pt x="1632" y="1844"/>
                  </a:cubicBezTo>
                  <a:cubicBezTo>
                    <a:pt x="1632" y="1682"/>
                    <a:pt x="1586" y="1545"/>
                    <a:pt x="1500" y="1434"/>
                  </a:cubicBezTo>
                  <a:cubicBezTo>
                    <a:pt x="1414" y="1322"/>
                    <a:pt x="1252" y="1206"/>
                    <a:pt x="1019" y="1094"/>
                  </a:cubicBezTo>
                  <a:cubicBezTo>
                    <a:pt x="841" y="1013"/>
                    <a:pt x="730" y="952"/>
                    <a:pt x="684" y="922"/>
                  </a:cubicBezTo>
                  <a:cubicBezTo>
                    <a:pt x="634" y="887"/>
                    <a:pt x="603" y="856"/>
                    <a:pt x="578" y="821"/>
                  </a:cubicBezTo>
                  <a:cubicBezTo>
                    <a:pt x="558" y="785"/>
                    <a:pt x="548" y="745"/>
                    <a:pt x="548" y="694"/>
                  </a:cubicBezTo>
                  <a:cubicBezTo>
                    <a:pt x="548" y="623"/>
                    <a:pt x="573" y="562"/>
                    <a:pt x="629" y="512"/>
                  </a:cubicBezTo>
                  <a:cubicBezTo>
                    <a:pt x="679" y="466"/>
                    <a:pt x="760" y="441"/>
                    <a:pt x="857" y="441"/>
                  </a:cubicBezTo>
                  <a:cubicBezTo>
                    <a:pt x="943" y="441"/>
                    <a:pt x="1029" y="456"/>
                    <a:pt x="1115" y="476"/>
                  </a:cubicBezTo>
                  <a:cubicBezTo>
                    <a:pt x="1206" y="497"/>
                    <a:pt x="1313" y="537"/>
                    <a:pt x="1449" y="593"/>
                  </a:cubicBezTo>
                  <a:lnTo>
                    <a:pt x="1622" y="177"/>
                  </a:lnTo>
                  <a:cubicBezTo>
                    <a:pt x="1490" y="122"/>
                    <a:pt x="1368" y="76"/>
                    <a:pt x="1247" y="46"/>
                  </a:cubicBezTo>
                  <a:cubicBezTo>
                    <a:pt x="1130" y="15"/>
                    <a:pt x="1009"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1631760" y="2860244"/>
              <a:ext cx="784702" cy="38723"/>
            </a:xfrm>
            <a:custGeom>
              <a:rect b="b" l="l" r="r" t="t"/>
              <a:pathLst>
                <a:path extrusionOk="0" h="340" w="6890">
                  <a:moveTo>
                    <a:pt x="1" y="0"/>
                  </a:moveTo>
                  <a:lnTo>
                    <a:pt x="1" y="340"/>
                  </a:lnTo>
                  <a:lnTo>
                    <a:pt x="6890" y="340"/>
                  </a:lnTo>
                  <a:lnTo>
                    <a:pt x="6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1631760" y="2968097"/>
              <a:ext cx="1139583" cy="38723"/>
            </a:xfrm>
            <a:custGeom>
              <a:rect b="b" l="l" r="r" t="t"/>
              <a:pathLst>
                <a:path extrusionOk="0" h="340" w="10006">
                  <a:moveTo>
                    <a:pt x="1" y="0"/>
                  </a:moveTo>
                  <a:lnTo>
                    <a:pt x="1" y="340"/>
                  </a:lnTo>
                  <a:lnTo>
                    <a:pt x="10005" y="340"/>
                  </a:lnTo>
                  <a:lnTo>
                    <a:pt x="100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1631760" y="3076519"/>
              <a:ext cx="1139583" cy="38836"/>
            </a:xfrm>
            <a:custGeom>
              <a:rect b="b" l="l" r="r" t="t"/>
              <a:pathLst>
                <a:path extrusionOk="0" h="341" w="10006">
                  <a:moveTo>
                    <a:pt x="1" y="1"/>
                  </a:moveTo>
                  <a:lnTo>
                    <a:pt x="1" y="340"/>
                  </a:lnTo>
                  <a:lnTo>
                    <a:pt x="10005" y="340"/>
                  </a:lnTo>
                  <a:lnTo>
                    <a:pt x="10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1631760" y="3184372"/>
              <a:ext cx="1139583" cy="38836"/>
            </a:xfrm>
            <a:custGeom>
              <a:rect b="b" l="l" r="r" t="t"/>
              <a:pathLst>
                <a:path extrusionOk="0" h="341" w="10006">
                  <a:moveTo>
                    <a:pt x="1" y="1"/>
                  </a:moveTo>
                  <a:lnTo>
                    <a:pt x="1" y="340"/>
                  </a:lnTo>
                  <a:lnTo>
                    <a:pt x="10005" y="340"/>
                  </a:lnTo>
                  <a:lnTo>
                    <a:pt x="10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1631760" y="3292908"/>
              <a:ext cx="1139583" cy="38723"/>
            </a:xfrm>
            <a:custGeom>
              <a:rect b="b" l="l" r="r" t="t"/>
              <a:pathLst>
                <a:path extrusionOk="0" h="340" w="10006">
                  <a:moveTo>
                    <a:pt x="1" y="0"/>
                  </a:moveTo>
                  <a:lnTo>
                    <a:pt x="1" y="340"/>
                  </a:lnTo>
                  <a:lnTo>
                    <a:pt x="10005" y="340"/>
                  </a:lnTo>
                  <a:lnTo>
                    <a:pt x="100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1631760" y="3400761"/>
              <a:ext cx="1139583" cy="38723"/>
            </a:xfrm>
            <a:custGeom>
              <a:rect b="b" l="l" r="r" t="t"/>
              <a:pathLst>
                <a:path extrusionOk="0" h="340" w="10006">
                  <a:moveTo>
                    <a:pt x="1" y="1"/>
                  </a:moveTo>
                  <a:lnTo>
                    <a:pt x="1" y="340"/>
                  </a:lnTo>
                  <a:lnTo>
                    <a:pt x="10005" y="340"/>
                  </a:lnTo>
                  <a:lnTo>
                    <a:pt x="10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1631760" y="3509183"/>
              <a:ext cx="1139583" cy="38836"/>
            </a:xfrm>
            <a:custGeom>
              <a:rect b="b" l="l" r="r" t="t"/>
              <a:pathLst>
                <a:path extrusionOk="0" h="341" w="10006">
                  <a:moveTo>
                    <a:pt x="1" y="1"/>
                  </a:moveTo>
                  <a:lnTo>
                    <a:pt x="1" y="340"/>
                  </a:lnTo>
                  <a:lnTo>
                    <a:pt x="10005" y="340"/>
                  </a:lnTo>
                  <a:lnTo>
                    <a:pt x="10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1631760" y="3630931"/>
              <a:ext cx="337114" cy="37014"/>
            </a:xfrm>
            <a:custGeom>
              <a:rect b="b" l="l" r="r" t="t"/>
              <a:pathLst>
                <a:path extrusionOk="0" h="325" w="2960">
                  <a:moveTo>
                    <a:pt x="1" y="1"/>
                  </a:moveTo>
                  <a:lnTo>
                    <a:pt x="1" y="325"/>
                  </a:lnTo>
                  <a:lnTo>
                    <a:pt x="2959" y="325"/>
                  </a:lnTo>
                  <a:lnTo>
                    <a:pt x="2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1631760" y="3750970"/>
              <a:ext cx="337114" cy="37014"/>
            </a:xfrm>
            <a:custGeom>
              <a:rect b="b" l="l" r="r" t="t"/>
              <a:pathLst>
                <a:path extrusionOk="0" h="325" w="2960">
                  <a:moveTo>
                    <a:pt x="1" y="0"/>
                  </a:moveTo>
                  <a:lnTo>
                    <a:pt x="1" y="325"/>
                  </a:lnTo>
                  <a:lnTo>
                    <a:pt x="2959" y="325"/>
                  </a:lnTo>
                  <a:lnTo>
                    <a:pt x="29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1631760" y="3871008"/>
              <a:ext cx="337114" cy="37014"/>
            </a:xfrm>
            <a:custGeom>
              <a:rect b="b" l="l" r="r" t="t"/>
              <a:pathLst>
                <a:path extrusionOk="0" h="325" w="2960">
                  <a:moveTo>
                    <a:pt x="1" y="0"/>
                  </a:moveTo>
                  <a:lnTo>
                    <a:pt x="1" y="324"/>
                  </a:lnTo>
                  <a:lnTo>
                    <a:pt x="2959" y="324"/>
                  </a:lnTo>
                  <a:lnTo>
                    <a:pt x="29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1631760" y="3990933"/>
              <a:ext cx="337114" cy="37014"/>
            </a:xfrm>
            <a:custGeom>
              <a:rect b="b" l="l" r="r" t="t"/>
              <a:pathLst>
                <a:path extrusionOk="0" h="325" w="2960">
                  <a:moveTo>
                    <a:pt x="1" y="1"/>
                  </a:moveTo>
                  <a:lnTo>
                    <a:pt x="1" y="325"/>
                  </a:lnTo>
                  <a:lnTo>
                    <a:pt x="2959" y="325"/>
                  </a:lnTo>
                  <a:lnTo>
                    <a:pt x="2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1631760" y="4110972"/>
              <a:ext cx="337114" cy="37014"/>
            </a:xfrm>
            <a:custGeom>
              <a:rect b="b" l="l" r="r" t="t"/>
              <a:pathLst>
                <a:path extrusionOk="0" h="325" w="2960">
                  <a:moveTo>
                    <a:pt x="1" y="0"/>
                  </a:moveTo>
                  <a:lnTo>
                    <a:pt x="1" y="324"/>
                  </a:lnTo>
                  <a:lnTo>
                    <a:pt x="2959" y="324"/>
                  </a:lnTo>
                  <a:lnTo>
                    <a:pt x="29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1841203" y="1727164"/>
              <a:ext cx="173227" cy="272994"/>
            </a:xfrm>
            <a:custGeom>
              <a:rect b="b" l="l" r="r" t="t"/>
              <a:pathLst>
                <a:path extrusionOk="0" h="2397" w="1521">
                  <a:moveTo>
                    <a:pt x="1029" y="31"/>
                  </a:moveTo>
                  <a:cubicBezTo>
                    <a:pt x="1004" y="41"/>
                    <a:pt x="978" y="61"/>
                    <a:pt x="958" y="81"/>
                  </a:cubicBezTo>
                  <a:lnTo>
                    <a:pt x="958" y="81"/>
                  </a:lnTo>
                  <a:cubicBezTo>
                    <a:pt x="938" y="107"/>
                    <a:pt x="917" y="137"/>
                    <a:pt x="897" y="162"/>
                  </a:cubicBezTo>
                  <a:lnTo>
                    <a:pt x="897" y="162"/>
                  </a:lnTo>
                  <a:cubicBezTo>
                    <a:pt x="755" y="355"/>
                    <a:pt x="644" y="563"/>
                    <a:pt x="527" y="770"/>
                  </a:cubicBezTo>
                  <a:lnTo>
                    <a:pt x="527" y="770"/>
                  </a:lnTo>
                  <a:cubicBezTo>
                    <a:pt x="380" y="1044"/>
                    <a:pt x="234" y="1312"/>
                    <a:pt x="122" y="1601"/>
                  </a:cubicBezTo>
                  <a:lnTo>
                    <a:pt x="122" y="1601"/>
                  </a:lnTo>
                  <a:cubicBezTo>
                    <a:pt x="66" y="1743"/>
                    <a:pt x="16" y="1895"/>
                    <a:pt x="6" y="2052"/>
                  </a:cubicBezTo>
                  <a:lnTo>
                    <a:pt x="6" y="2052"/>
                  </a:lnTo>
                  <a:cubicBezTo>
                    <a:pt x="1" y="2128"/>
                    <a:pt x="11" y="2214"/>
                    <a:pt x="51" y="2280"/>
                  </a:cubicBezTo>
                  <a:lnTo>
                    <a:pt x="51" y="2280"/>
                  </a:lnTo>
                  <a:cubicBezTo>
                    <a:pt x="132" y="2396"/>
                    <a:pt x="310" y="2396"/>
                    <a:pt x="426" y="2320"/>
                  </a:cubicBezTo>
                  <a:lnTo>
                    <a:pt x="426" y="2320"/>
                  </a:lnTo>
                  <a:cubicBezTo>
                    <a:pt x="537" y="2244"/>
                    <a:pt x="598" y="2118"/>
                    <a:pt x="664" y="2001"/>
                  </a:cubicBezTo>
                  <a:lnTo>
                    <a:pt x="664" y="2001"/>
                  </a:lnTo>
                  <a:cubicBezTo>
                    <a:pt x="928" y="1550"/>
                    <a:pt x="1155" y="1069"/>
                    <a:pt x="1399" y="603"/>
                  </a:cubicBezTo>
                  <a:lnTo>
                    <a:pt x="1399" y="603"/>
                  </a:lnTo>
                  <a:cubicBezTo>
                    <a:pt x="1439" y="527"/>
                    <a:pt x="1480" y="446"/>
                    <a:pt x="1495" y="355"/>
                  </a:cubicBezTo>
                  <a:lnTo>
                    <a:pt x="1495" y="355"/>
                  </a:lnTo>
                  <a:cubicBezTo>
                    <a:pt x="1520" y="157"/>
                    <a:pt x="1333" y="0"/>
                    <a:pt x="1155" y="0"/>
                  </a:cubicBezTo>
                  <a:lnTo>
                    <a:pt x="1155" y="0"/>
                  </a:lnTo>
                  <a:cubicBezTo>
                    <a:pt x="1110" y="0"/>
                    <a:pt x="1069" y="5"/>
                    <a:pt x="1029" y="31"/>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1888467" y="1675800"/>
              <a:ext cx="146690" cy="198624"/>
            </a:xfrm>
            <a:custGeom>
              <a:rect b="b" l="l" r="r" t="t"/>
              <a:pathLst>
                <a:path extrusionOk="0" h="1744" w="1288">
                  <a:moveTo>
                    <a:pt x="1284" y="0"/>
                  </a:moveTo>
                  <a:cubicBezTo>
                    <a:pt x="1238" y="0"/>
                    <a:pt x="852" y="77"/>
                    <a:pt x="842" y="77"/>
                  </a:cubicBezTo>
                  <a:cubicBezTo>
                    <a:pt x="452" y="208"/>
                    <a:pt x="1" y="1272"/>
                    <a:pt x="1" y="1272"/>
                  </a:cubicBezTo>
                  <a:lnTo>
                    <a:pt x="984" y="1743"/>
                  </a:lnTo>
                  <a:lnTo>
                    <a:pt x="1288" y="1"/>
                  </a:lnTo>
                  <a:cubicBezTo>
                    <a:pt x="1287" y="0"/>
                    <a:pt x="1286" y="0"/>
                    <a:pt x="12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2355187" y="2585544"/>
              <a:ext cx="1367" cy="5353"/>
            </a:xfrm>
            <a:custGeom>
              <a:rect b="b" l="l" r="r" t="t"/>
              <a:pathLst>
                <a:path extrusionOk="0" h="47" w="12">
                  <a:moveTo>
                    <a:pt x="11" y="1"/>
                  </a:moveTo>
                  <a:lnTo>
                    <a:pt x="11" y="1"/>
                  </a:lnTo>
                  <a:cubicBezTo>
                    <a:pt x="6" y="16"/>
                    <a:pt x="1" y="31"/>
                    <a:pt x="1" y="47"/>
                  </a:cubicBezTo>
                  <a:cubicBezTo>
                    <a:pt x="6" y="31"/>
                    <a:pt x="6" y="16"/>
                    <a:pt x="11" y="1"/>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2473518" y="2624836"/>
              <a:ext cx="114" cy="114"/>
            </a:xfrm>
            <a:custGeom>
              <a:rect b="b" l="l" r="r" t="t"/>
              <a:pathLst>
                <a:path extrusionOk="0" h="1" w="1">
                  <a:moveTo>
                    <a:pt x="0" y="0"/>
                  </a:moveTo>
                  <a:cubicBezTo>
                    <a:pt x="0" y="0"/>
                    <a:pt x="0" y="0"/>
                    <a:pt x="0" y="0"/>
                  </a:cubicBezTo>
                  <a:cubicBezTo>
                    <a:pt x="0" y="0"/>
                    <a:pt x="0" y="0"/>
                    <a:pt x="0"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2468279" y="2623128"/>
              <a:ext cx="2506" cy="1253"/>
            </a:xfrm>
            <a:custGeom>
              <a:rect b="b" l="l" r="r" t="t"/>
              <a:pathLst>
                <a:path extrusionOk="0" h="11" w="22">
                  <a:moveTo>
                    <a:pt x="21" y="10"/>
                  </a:moveTo>
                  <a:cubicBezTo>
                    <a:pt x="16" y="5"/>
                    <a:pt x="11" y="0"/>
                    <a:pt x="1" y="0"/>
                  </a:cubicBezTo>
                  <a:cubicBezTo>
                    <a:pt x="11" y="0"/>
                    <a:pt x="16" y="5"/>
                    <a:pt x="21" y="1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2501193" y="2618458"/>
              <a:ext cx="1253" cy="1253"/>
            </a:xfrm>
            <a:custGeom>
              <a:rect b="b" l="l" r="r" t="t"/>
              <a:pathLst>
                <a:path extrusionOk="0" h="11" w="11">
                  <a:moveTo>
                    <a:pt x="1" y="11"/>
                  </a:moveTo>
                  <a:cubicBezTo>
                    <a:pt x="6" y="6"/>
                    <a:pt x="6" y="1"/>
                    <a:pt x="11" y="1"/>
                  </a:cubicBezTo>
                  <a:cubicBezTo>
                    <a:pt x="6" y="1"/>
                    <a:pt x="6" y="6"/>
                    <a:pt x="1" y="11"/>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2503471" y="2616750"/>
              <a:ext cx="1253" cy="683"/>
            </a:xfrm>
            <a:custGeom>
              <a:rect b="b" l="l" r="r" t="t"/>
              <a:pathLst>
                <a:path extrusionOk="0" h="6" w="11">
                  <a:moveTo>
                    <a:pt x="11" y="0"/>
                  </a:moveTo>
                  <a:cubicBezTo>
                    <a:pt x="6" y="0"/>
                    <a:pt x="6" y="6"/>
                    <a:pt x="1" y="6"/>
                  </a:cubicBezTo>
                  <a:cubicBezTo>
                    <a:pt x="6" y="6"/>
                    <a:pt x="6" y="0"/>
                    <a:pt x="11"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1837786" y="1997650"/>
              <a:ext cx="647351" cy="209785"/>
            </a:xfrm>
            <a:custGeom>
              <a:rect b="b" l="l" r="r" t="t"/>
              <a:pathLst>
                <a:path extrusionOk="0" h="1842" w="5684">
                  <a:moveTo>
                    <a:pt x="2268" y="1"/>
                  </a:moveTo>
                  <a:cubicBezTo>
                    <a:pt x="1966" y="1"/>
                    <a:pt x="1663" y="107"/>
                    <a:pt x="1383" y="224"/>
                  </a:cubicBezTo>
                  <a:cubicBezTo>
                    <a:pt x="1109" y="335"/>
                    <a:pt x="826" y="432"/>
                    <a:pt x="552" y="553"/>
                  </a:cubicBezTo>
                  <a:cubicBezTo>
                    <a:pt x="390" y="629"/>
                    <a:pt x="157" y="700"/>
                    <a:pt x="71" y="883"/>
                  </a:cubicBezTo>
                  <a:cubicBezTo>
                    <a:pt x="66" y="893"/>
                    <a:pt x="61" y="908"/>
                    <a:pt x="56" y="923"/>
                  </a:cubicBezTo>
                  <a:cubicBezTo>
                    <a:pt x="0" y="1090"/>
                    <a:pt x="76" y="1273"/>
                    <a:pt x="157" y="1414"/>
                  </a:cubicBezTo>
                  <a:cubicBezTo>
                    <a:pt x="208" y="1506"/>
                    <a:pt x="350" y="1754"/>
                    <a:pt x="446" y="1774"/>
                  </a:cubicBezTo>
                  <a:cubicBezTo>
                    <a:pt x="662" y="1822"/>
                    <a:pt x="882" y="1842"/>
                    <a:pt x="1102" y="1842"/>
                  </a:cubicBezTo>
                  <a:cubicBezTo>
                    <a:pt x="1300" y="1842"/>
                    <a:pt x="1498" y="1826"/>
                    <a:pt x="1692" y="1799"/>
                  </a:cubicBezTo>
                  <a:cubicBezTo>
                    <a:pt x="1945" y="1769"/>
                    <a:pt x="2194" y="1723"/>
                    <a:pt x="2442" y="1673"/>
                  </a:cubicBezTo>
                  <a:cubicBezTo>
                    <a:pt x="2568" y="1647"/>
                    <a:pt x="2710" y="1622"/>
                    <a:pt x="2842" y="1577"/>
                  </a:cubicBezTo>
                  <a:cubicBezTo>
                    <a:pt x="2974" y="1622"/>
                    <a:pt x="3121" y="1647"/>
                    <a:pt x="3247" y="1673"/>
                  </a:cubicBezTo>
                  <a:cubicBezTo>
                    <a:pt x="3495" y="1723"/>
                    <a:pt x="3744" y="1769"/>
                    <a:pt x="3992" y="1799"/>
                  </a:cubicBezTo>
                  <a:cubicBezTo>
                    <a:pt x="4189" y="1826"/>
                    <a:pt x="4387" y="1842"/>
                    <a:pt x="4584" y="1842"/>
                  </a:cubicBezTo>
                  <a:cubicBezTo>
                    <a:pt x="4803" y="1842"/>
                    <a:pt x="5022" y="1822"/>
                    <a:pt x="5238" y="1774"/>
                  </a:cubicBezTo>
                  <a:cubicBezTo>
                    <a:pt x="5334" y="1754"/>
                    <a:pt x="5481" y="1506"/>
                    <a:pt x="5527" y="1414"/>
                  </a:cubicBezTo>
                  <a:cubicBezTo>
                    <a:pt x="5613" y="1273"/>
                    <a:pt x="5684" y="1090"/>
                    <a:pt x="5633" y="923"/>
                  </a:cubicBezTo>
                  <a:cubicBezTo>
                    <a:pt x="5628" y="908"/>
                    <a:pt x="5623" y="893"/>
                    <a:pt x="5613" y="883"/>
                  </a:cubicBezTo>
                  <a:cubicBezTo>
                    <a:pt x="5532" y="700"/>
                    <a:pt x="5299" y="629"/>
                    <a:pt x="5137" y="553"/>
                  </a:cubicBezTo>
                  <a:cubicBezTo>
                    <a:pt x="4863" y="432"/>
                    <a:pt x="4579" y="335"/>
                    <a:pt x="4301" y="224"/>
                  </a:cubicBezTo>
                  <a:cubicBezTo>
                    <a:pt x="4021" y="107"/>
                    <a:pt x="3721" y="1"/>
                    <a:pt x="3417" y="1"/>
                  </a:cubicBezTo>
                  <a:cubicBezTo>
                    <a:pt x="3352" y="1"/>
                    <a:pt x="3287" y="6"/>
                    <a:pt x="3222" y="16"/>
                  </a:cubicBezTo>
                  <a:cubicBezTo>
                    <a:pt x="3085" y="37"/>
                    <a:pt x="2958" y="92"/>
                    <a:pt x="2842" y="168"/>
                  </a:cubicBezTo>
                  <a:cubicBezTo>
                    <a:pt x="2730" y="92"/>
                    <a:pt x="2599" y="37"/>
                    <a:pt x="2462" y="16"/>
                  </a:cubicBezTo>
                  <a:cubicBezTo>
                    <a:pt x="2398" y="6"/>
                    <a:pt x="2333" y="1"/>
                    <a:pt x="2268" y="1"/>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2009646" y="1641747"/>
              <a:ext cx="309325" cy="406929"/>
            </a:xfrm>
            <a:custGeom>
              <a:rect b="b" l="l" r="r" t="t"/>
              <a:pathLst>
                <a:path extrusionOk="0" h="3573" w="2716">
                  <a:moveTo>
                    <a:pt x="1353" y="1"/>
                  </a:moveTo>
                  <a:cubicBezTo>
                    <a:pt x="690" y="6"/>
                    <a:pt x="1" y="325"/>
                    <a:pt x="1" y="325"/>
                  </a:cubicBezTo>
                  <a:cubicBezTo>
                    <a:pt x="6" y="376"/>
                    <a:pt x="11" y="426"/>
                    <a:pt x="11" y="472"/>
                  </a:cubicBezTo>
                  <a:cubicBezTo>
                    <a:pt x="36" y="847"/>
                    <a:pt x="61" y="1227"/>
                    <a:pt x="87" y="1601"/>
                  </a:cubicBezTo>
                  <a:cubicBezTo>
                    <a:pt x="102" y="1829"/>
                    <a:pt x="117" y="2057"/>
                    <a:pt x="132" y="2290"/>
                  </a:cubicBezTo>
                  <a:cubicBezTo>
                    <a:pt x="148" y="2533"/>
                    <a:pt x="183" y="2746"/>
                    <a:pt x="107" y="2984"/>
                  </a:cubicBezTo>
                  <a:cubicBezTo>
                    <a:pt x="87" y="3060"/>
                    <a:pt x="56" y="3141"/>
                    <a:pt x="92" y="3207"/>
                  </a:cubicBezTo>
                  <a:cubicBezTo>
                    <a:pt x="117" y="3263"/>
                    <a:pt x="173" y="3293"/>
                    <a:pt x="224" y="3319"/>
                  </a:cubicBezTo>
                  <a:cubicBezTo>
                    <a:pt x="325" y="3369"/>
                    <a:pt x="431" y="3415"/>
                    <a:pt x="538" y="3455"/>
                  </a:cubicBezTo>
                  <a:cubicBezTo>
                    <a:pt x="771" y="3541"/>
                    <a:pt x="1017" y="3573"/>
                    <a:pt x="1265" y="3573"/>
                  </a:cubicBezTo>
                  <a:cubicBezTo>
                    <a:pt x="1560" y="3573"/>
                    <a:pt x="1860" y="3528"/>
                    <a:pt x="2148" y="3476"/>
                  </a:cubicBezTo>
                  <a:cubicBezTo>
                    <a:pt x="2321" y="3445"/>
                    <a:pt x="2503" y="3400"/>
                    <a:pt x="2620" y="3263"/>
                  </a:cubicBezTo>
                  <a:cubicBezTo>
                    <a:pt x="2640" y="3243"/>
                    <a:pt x="2655" y="3217"/>
                    <a:pt x="2665" y="3187"/>
                  </a:cubicBezTo>
                  <a:cubicBezTo>
                    <a:pt x="2685" y="3121"/>
                    <a:pt x="2660" y="3050"/>
                    <a:pt x="2640" y="2984"/>
                  </a:cubicBezTo>
                  <a:cubicBezTo>
                    <a:pt x="2625" y="2929"/>
                    <a:pt x="2609" y="2868"/>
                    <a:pt x="2599" y="2807"/>
                  </a:cubicBezTo>
                  <a:cubicBezTo>
                    <a:pt x="2549" y="2539"/>
                    <a:pt x="2589" y="2255"/>
                    <a:pt x="2604" y="1981"/>
                  </a:cubicBezTo>
                  <a:cubicBezTo>
                    <a:pt x="2625" y="1723"/>
                    <a:pt x="2640" y="1465"/>
                    <a:pt x="2655" y="1206"/>
                  </a:cubicBezTo>
                  <a:lnTo>
                    <a:pt x="2716" y="325"/>
                  </a:lnTo>
                  <a:cubicBezTo>
                    <a:pt x="2716" y="325"/>
                    <a:pt x="2027" y="6"/>
                    <a:pt x="13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2127977" y="1750283"/>
              <a:ext cx="43962" cy="50795"/>
            </a:xfrm>
            <a:custGeom>
              <a:rect b="b" l="l" r="r" t="t"/>
              <a:pathLst>
                <a:path extrusionOk="0" h="446" w="386">
                  <a:moveTo>
                    <a:pt x="198" y="0"/>
                  </a:moveTo>
                  <a:lnTo>
                    <a:pt x="188" y="0"/>
                  </a:lnTo>
                  <a:lnTo>
                    <a:pt x="0" y="0"/>
                  </a:lnTo>
                  <a:lnTo>
                    <a:pt x="188" y="436"/>
                  </a:lnTo>
                  <a:lnTo>
                    <a:pt x="188" y="446"/>
                  </a:lnTo>
                  <a:lnTo>
                    <a:pt x="193" y="441"/>
                  </a:lnTo>
                  <a:lnTo>
                    <a:pt x="198" y="446"/>
                  </a:lnTo>
                  <a:lnTo>
                    <a:pt x="198" y="436"/>
                  </a:lnTo>
                  <a:lnTo>
                    <a:pt x="385" y="0"/>
                  </a:lnTo>
                  <a:close/>
                </a:path>
              </a:pathLst>
            </a:custGeom>
            <a:solidFill>
              <a:srgbClr val="041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2115222" y="1783653"/>
              <a:ext cx="64120" cy="285750"/>
            </a:xfrm>
            <a:custGeom>
              <a:rect b="b" l="l" r="r" t="t"/>
              <a:pathLst>
                <a:path extrusionOk="0" h="2509" w="563">
                  <a:moveTo>
                    <a:pt x="310" y="21"/>
                  </a:moveTo>
                  <a:lnTo>
                    <a:pt x="229" y="1"/>
                  </a:lnTo>
                  <a:lnTo>
                    <a:pt x="1" y="1946"/>
                  </a:lnTo>
                  <a:lnTo>
                    <a:pt x="305" y="2498"/>
                  </a:lnTo>
                  <a:lnTo>
                    <a:pt x="305" y="2508"/>
                  </a:lnTo>
                  <a:lnTo>
                    <a:pt x="310" y="2503"/>
                  </a:lnTo>
                  <a:lnTo>
                    <a:pt x="315" y="2508"/>
                  </a:lnTo>
                  <a:lnTo>
                    <a:pt x="315" y="2498"/>
                  </a:lnTo>
                  <a:lnTo>
                    <a:pt x="563" y="1946"/>
                  </a:lnTo>
                  <a:lnTo>
                    <a:pt x="391" y="1"/>
                  </a:lnTo>
                  <a:close/>
                </a:path>
              </a:pathLst>
            </a:custGeom>
            <a:solidFill>
              <a:srgbClr val="041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2095633" y="1683886"/>
              <a:ext cx="108537" cy="91795"/>
            </a:xfrm>
            <a:custGeom>
              <a:rect b="b" l="l" r="r" t="t"/>
              <a:pathLst>
                <a:path extrusionOk="0" h="806" w="953">
                  <a:moveTo>
                    <a:pt x="0" y="0"/>
                  </a:moveTo>
                  <a:lnTo>
                    <a:pt x="477" y="806"/>
                  </a:lnTo>
                  <a:lnTo>
                    <a:pt x="953" y="0"/>
                  </a:lnTo>
                  <a:close/>
                </a:path>
              </a:pathLst>
            </a:custGeom>
            <a:solidFill>
              <a:srgbClr val="FFB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2089255" y="1665436"/>
              <a:ext cx="49770" cy="91226"/>
            </a:xfrm>
            <a:custGeom>
              <a:rect b="b" l="l" r="r" t="t"/>
              <a:pathLst>
                <a:path extrusionOk="0" h="801" w="437">
                  <a:moveTo>
                    <a:pt x="244" y="704"/>
                  </a:moveTo>
                  <a:lnTo>
                    <a:pt x="436" y="801"/>
                  </a:lnTo>
                  <a:cubicBezTo>
                    <a:pt x="436" y="786"/>
                    <a:pt x="1" y="0"/>
                    <a:pt x="1" y="0"/>
                  </a:cubicBezTo>
                  <a:lnTo>
                    <a:pt x="1" y="0"/>
                  </a:lnTo>
                  <a:close/>
                </a:path>
              </a:pathLst>
            </a:custGeom>
            <a:solidFill>
              <a:srgbClr val="C2C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2074335" y="1661905"/>
              <a:ext cx="42709" cy="106943"/>
            </a:xfrm>
            <a:custGeom>
              <a:rect b="b" l="l" r="r" t="t"/>
              <a:pathLst>
                <a:path extrusionOk="0" h="939" w="375">
                  <a:moveTo>
                    <a:pt x="0" y="47"/>
                  </a:moveTo>
                  <a:lnTo>
                    <a:pt x="41" y="938"/>
                  </a:lnTo>
                  <a:lnTo>
                    <a:pt x="375" y="735"/>
                  </a:lnTo>
                  <a:lnTo>
                    <a:pt x="132" y="31"/>
                  </a:lnTo>
                  <a:lnTo>
                    <a:pt x="117" y="1"/>
                  </a:lnTo>
                  <a:close/>
                </a:path>
              </a:pathLst>
            </a:custGeom>
            <a:solidFill>
              <a:srgbClr val="E3E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2160208" y="1665436"/>
              <a:ext cx="49770" cy="91226"/>
            </a:xfrm>
            <a:custGeom>
              <a:rect b="b" l="l" r="r" t="t"/>
              <a:pathLst>
                <a:path extrusionOk="0" h="801" w="437">
                  <a:moveTo>
                    <a:pt x="1" y="801"/>
                  </a:moveTo>
                  <a:lnTo>
                    <a:pt x="219" y="710"/>
                  </a:lnTo>
                  <a:lnTo>
                    <a:pt x="436" y="0"/>
                  </a:lnTo>
                  <a:cubicBezTo>
                    <a:pt x="436" y="0"/>
                    <a:pt x="1" y="786"/>
                    <a:pt x="1" y="801"/>
                  </a:cubicBezTo>
                  <a:close/>
                </a:path>
              </a:pathLst>
            </a:custGeom>
            <a:solidFill>
              <a:srgbClr val="C2C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2185036" y="1661905"/>
              <a:ext cx="39406" cy="106943"/>
            </a:xfrm>
            <a:custGeom>
              <a:rect b="b" l="l" r="r" t="t"/>
              <a:pathLst>
                <a:path extrusionOk="0" h="939" w="346">
                  <a:moveTo>
                    <a:pt x="218" y="31"/>
                  </a:moveTo>
                  <a:lnTo>
                    <a:pt x="1" y="741"/>
                  </a:lnTo>
                  <a:lnTo>
                    <a:pt x="310" y="938"/>
                  </a:lnTo>
                  <a:lnTo>
                    <a:pt x="345" y="47"/>
                  </a:lnTo>
                  <a:lnTo>
                    <a:pt x="234" y="1"/>
                  </a:lnTo>
                  <a:close/>
                </a:path>
              </a:pathLst>
            </a:custGeom>
            <a:solidFill>
              <a:srgbClr val="E3E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2039713" y="1499841"/>
              <a:ext cx="216960" cy="195094"/>
            </a:xfrm>
            <a:custGeom>
              <a:rect b="b" l="l" r="r" t="t"/>
              <a:pathLst>
                <a:path extrusionOk="0" h="1713" w="1905">
                  <a:moveTo>
                    <a:pt x="375" y="71"/>
                  </a:moveTo>
                  <a:cubicBezTo>
                    <a:pt x="0" y="132"/>
                    <a:pt x="56" y="629"/>
                    <a:pt x="56" y="629"/>
                  </a:cubicBezTo>
                  <a:lnTo>
                    <a:pt x="56" y="629"/>
                  </a:lnTo>
                  <a:cubicBezTo>
                    <a:pt x="96" y="1454"/>
                    <a:pt x="334" y="1713"/>
                    <a:pt x="334" y="1713"/>
                  </a:cubicBezTo>
                  <a:lnTo>
                    <a:pt x="334" y="1713"/>
                  </a:lnTo>
                  <a:lnTo>
                    <a:pt x="1575" y="1713"/>
                  </a:lnTo>
                  <a:cubicBezTo>
                    <a:pt x="1879" y="1323"/>
                    <a:pt x="1905" y="426"/>
                    <a:pt x="1905" y="426"/>
                  </a:cubicBezTo>
                  <a:lnTo>
                    <a:pt x="1905" y="426"/>
                  </a:lnTo>
                  <a:cubicBezTo>
                    <a:pt x="1798" y="87"/>
                    <a:pt x="1434" y="1"/>
                    <a:pt x="1074" y="1"/>
                  </a:cubicBezTo>
                  <a:lnTo>
                    <a:pt x="1074" y="1"/>
                  </a:lnTo>
                  <a:cubicBezTo>
                    <a:pt x="800" y="1"/>
                    <a:pt x="532" y="46"/>
                    <a:pt x="375" y="71"/>
                  </a:cubicBezTo>
                  <a:close/>
                </a:path>
              </a:pathLst>
            </a:custGeom>
            <a:solidFill>
              <a:srgbClr val="041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2060441" y="1540272"/>
              <a:ext cx="180630" cy="190424"/>
            </a:xfrm>
            <a:custGeom>
              <a:rect b="b" l="l" r="r" t="t"/>
              <a:pathLst>
                <a:path extrusionOk="0" h="1672" w="1586">
                  <a:moveTo>
                    <a:pt x="0" y="162"/>
                  </a:moveTo>
                  <a:cubicBezTo>
                    <a:pt x="0" y="162"/>
                    <a:pt x="76" y="1297"/>
                    <a:pt x="264" y="1474"/>
                  </a:cubicBezTo>
                  <a:lnTo>
                    <a:pt x="264" y="1474"/>
                  </a:lnTo>
                  <a:cubicBezTo>
                    <a:pt x="315" y="1525"/>
                    <a:pt x="710" y="1667"/>
                    <a:pt x="791" y="1672"/>
                  </a:cubicBezTo>
                  <a:lnTo>
                    <a:pt x="791" y="1672"/>
                  </a:lnTo>
                  <a:cubicBezTo>
                    <a:pt x="877" y="1667"/>
                    <a:pt x="1272" y="1525"/>
                    <a:pt x="1323" y="1474"/>
                  </a:cubicBezTo>
                  <a:lnTo>
                    <a:pt x="1323" y="1474"/>
                  </a:lnTo>
                  <a:cubicBezTo>
                    <a:pt x="1510" y="1297"/>
                    <a:pt x="1586" y="162"/>
                    <a:pt x="1586" y="162"/>
                  </a:cubicBezTo>
                  <a:lnTo>
                    <a:pt x="1586" y="162"/>
                  </a:lnTo>
                  <a:lnTo>
                    <a:pt x="791" y="0"/>
                  </a:ln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2221367" y="1547675"/>
              <a:ext cx="23234" cy="84962"/>
            </a:xfrm>
            <a:custGeom>
              <a:rect b="b" l="l" r="r" t="t"/>
              <a:pathLst>
                <a:path extrusionOk="0" h="746" w="204">
                  <a:moveTo>
                    <a:pt x="1" y="31"/>
                  </a:moveTo>
                  <a:lnTo>
                    <a:pt x="87" y="746"/>
                  </a:lnTo>
                  <a:lnTo>
                    <a:pt x="203" y="1"/>
                  </a:lnTo>
                  <a:close/>
                </a:path>
              </a:pathLst>
            </a:custGeom>
            <a:solidFill>
              <a:srgbClr val="041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2226606" y="1580589"/>
              <a:ext cx="46809" cy="78015"/>
            </a:xfrm>
            <a:custGeom>
              <a:rect b="b" l="l" r="r" t="t"/>
              <a:pathLst>
                <a:path extrusionOk="0" h="685" w="411">
                  <a:moveTo>
                    <a:pt x="102" y="67"/>
                  </a:moveTo>
                  <a:lnTo>
                    <a:pt x="0" y="685"/>
                  </a:lnTo>
                  <a:cubicBezTo>
                    <a:pt x="289" y="619"/>
                    <a:pt x="411" y="274"/>
                    <a:pt x="335" y="92"/>
                  </a:cubicBezTo>
                  <a:lnTo>
                    <a:pt x="335" y="92"/>
                  </a:lnTo>
                  <a:cubicBezTo>
                    <a:pt x="309" y="31"/>
                    <a:pt x="259" y="1"/>
                    <a:pt x="213" y="1"/>
                  </a:cubicBezTo>
                  <a:lnTo>
                    <a:pt x="213" y="1"/>
                  </a:lnTo>
                  <a:cubicBezTo>
                    <a:pt x="167" y="1"/>
                    <a:pt x="122" y="26"/>
                    <a:pt x="102" y="67"/>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2091532" y="1531047"/>
              <a:ext cx="133479" cy="63665"/>
            </a:xfrm>
            <a:custGeom>
              <a:rect b="b" l="l" r="r" t="t"/>
              <a:pathLst>
                <a:path extrusionOk="0" h="559" w="1172">
                  <a:moveTo>
                    <a:pt x="320" y="0"/>
                  </a:moveTo>
                  <a:lnTo>
                    <a:pt x="1" y="162"/>
                  </a:lnTo>
                  <a:cubicBezTo>
                    <a:pt x="1" y="162"/>
                    <a:pt x="296" y="558"/>
                    <a:pt x="897" y="558"/>
                  </a:cubicBezTo>
                  <a:cubicBezTo>
                    <a:pt x="982" y="558"/>
                    <a:pt x="1073" y="550"/>
                    <a:pt x="1171" y="532"/>
                  </a:cubicBezTo>
                  <a:cubicBezTo>
                    <a:pt x="1171" y="532"/>
                    <a:pt x="502" y="426"/>
                    <a:pt x="320" y="0"/>
                  </a:cubicBezTo>
                  <a:close/>
                </a:path>
              </a:pathLst>
            </a:custGeom>
            <a:solidFill>
              <a:srgbClr val="0A1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2035043" y="1439253"/>
              <a:ext cx="259783" cy="183021"/>
            </a:xfrm>
            <a:custGeom>
              <a:rect b="b" l="l" r="r" t="t"/>
              <a:pathLst>
                <a:path extrusionOk="0" h="1607" w="2281">
                  <a:moveTo>
                    <a:pt x="1238" y="0"/>
                  </a:moveTo>
                  <a:cubicBezTo>
                    <a:pt x="1229" y="0"/>
                    <a:pt x="1220" y="0"/>
                    <a:pt x="1211" y="1"/>
                  </a:cubicBezTo>
                  <a:cubicBezTo>
                    <a:pt x="1095" y="6"/>
                    <a:pt x="978" y="36"/>
                    <a:pt x="872" y="92"/>
                  </a:cubicBezTo>
                  <a:cubicBezTo>
                    <a:pt x="755" y="148"/>
                    <a:pt x="679" y="249"/>
                    <a:pt x="588" y="340"/>
                  </a:cubicBezTo>
                  <a:cubicBezTo>
                    <a:pt x="588" y="340"/>
                    <a:pt x="526" y="320"/>
                    <a:pt x="444" y="320"/>
                  </a:cubicBezTo>
                  <a:cubicBezTo>
                    <a:pt x="356" y="320"/>
                    <a:pt x="246" y="343"/>
                    <a:pt x="163" y="436"/>
                  </a:cubicBezTo>
                  <a:cubicBezTo>
                    <a:pt x="1" y="624"/>
                    <a:pt x="117" y="1227"/>
                    <a:pt x="117" y="1227"/>
                  </a:cubicBezTo>
                  <a:lnTo>
                    <a:pt x="330" y="1606"/>
                  </a:lnTo>
                  <a:lnTo>
                    <a:pt x="588" y="963"/>
                  </a:lnTo>
                  <a:cubicBezTo>
                    <a:pt x="588" y="963"/>
                    <a:pt x="1032" y="1245"/>
                    <a:pt x="1485" y="1245"/>
                  </a:cubicBezTo>
                  <a:cubicBezTo>
                    <a:pt x="1712" y="1245"/>
                    <a:pt x="1941" y="1174"/>
                    <a:pt x="2118" y="963"/>
                  </a:cubicBezTo>
                  <a:lnTo>
                    <a:pt x="2280" y="705"/>
                  </a:lnTo>
                  <a:lnTo>
                    <a:pt x="2280" y="705"/>
                  </a:lnTo>
                  <a:cubicBezTo>
                    <a:pt x="2280" y="705"/>
                    <a:pt x="2208" y="721"/>
                    <a:pt x="2130" y="721"/>
                  </a:cubicBezTo>
                  <a:cubicBezTo>
                    <a:pt x="2058" y="721"/>
                    <a:pt x="1980" y="707"/>
                    <a:pt x="1946" y="654"/>
                  </a:cubicBezTo>
                  <a:cubicBezTo>
                    <a:pt x="1814" y="462"/>
                    <a:pt x="1763" y="249"/>
                    <a:pt x="1571" y="102"/>
                  </a:cubicBezTo>
                  <a:cubicBezTo>
                    <a:pt x="1472" y="31"/>
                    <a:pt x="1356" y="0"/>
                    <a:pt x="1238" y="0"/>
                  </a:cubicBezTo>
                  <a:close/>
                </a:path>
              </a:pathLst>
            </a:custGeom>
            <a:solidFill>
              <a:srgbClr val="0A1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2028096" y="1580019"/>
              <a:ext cx="46353" cy="78015"/>
            </a:xfrm>
            <a:custGeom>
              <a:rect b="b" l="l" r="r" t="t"/>
              <a:pathLst>
                <a:path extrusionOk="0" h="685" w="407">
                  <a:moveTo>
                    <a:pt x="77" y="92"/>
                  </a:moveTo>
                  <a:cubicBezTo>
                    <a:pt x="1" y="274"/>
                    <a:pt x="122" y="619"/>
                    <a:pt x="406" y="685"/>
                  </a:cubicBezTo>
                  <a:lnTo>
                    <a:pt x="406" y="685"/>
                  </a:lnTo>
                  <a:lnTo>
                    <a:pt x="310" y="67"/>
                  </a:lnTo>
                  <a:cubicBezTo>
                    <a:pt x="290" y="26"/>
                    <a:pt x="244" y="1"/>
                    <a:pt x="198" y="1"/>
                  </a:cubicBezTo>
                  <a:lnTo>
                    <a:pt x="198" y="1"/>
                  </a:lnTo>
                  <a:cubicBezTo>
                    <a:pt x="153" y="1"/>
                    <a:pt x="102" y="26"/>
                    <a:pt x="77" y="92"/>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2354048" y="2456964"/>
              <a:ext cx="218783" cy="225047"/>
            </a:xfrm>
            <a:custGeom>
              <a:rect b="b" l="l" r="r" t="t"/>
              <a:pathLst>
                <a:path extrusionOk="0" h="1976" w="1921">
                  <a:moveTo>
                    <a:pt x="214" y="760"/>
                  </a:moveTo>
                  <a:cubicBezTo>
                    <a:pt x="188" y="796"/>
                    <a:pt x="153" y="836"/>
                    <a:pt x="133" y="877"/>
                  </a:cubicBezTo>
                  <a:lnTo>
                    <a:pt x="133" y="877"/>
                  </a:lnTo>
                  <a:cubicBezTo>
                    <a:pt x="133" y="882"/>
                    <a:pt x="133" y="887"/>
                    <a:pt x="127" y="892"/>
                  </a:cubicBezTo>
                  <a:lnTo>
                    <a:pt x="127" y="892"/>
                  </a:lnTo>
                  <a:cubicBezTo>
                    <a:pt x="133" y="892"/>
                    <a:pt x="133" y="892"/>
                    <a:pt x="138" y="892"/>
                  </a:cubicBezTo>
                  <a:lnTo>
                    <a:pt x="138" y="892"/>
                  </a:lnTo>
                  <a:cubicBezTo>
                    <a:pt x="133" y="892"/>
                    <a:pt x="133" y="892"/>
                    <a:pt x="127" y="897"/>
                  </a:cubicBezTo>
                  <a:lnTo>
                    <a:pt x="127" y="897"/>
                  </a:lnTo>
                  <a:cubicBezTo>
                    <a:pt x="62" y="922"/>
                    <a:pt x="21" y="1135"/>
                    <a:pt x="11" y="1201"/>
                  </a:cubicBezTo>
                  <a:lnTo>
                    <a:pt x="11" y="1201"/>
                  </a:lnTo>
                  <a:cubicBezTo>
                    <a:pt x="1" y="1236"/>
                    <a:pt x="1" y="1277"/>
                    <a:pt x="11" y="1312"/>
                  </a:cubicBezTo>
                  <a:lnTo>
                    <a:pt x="11" y="1312"/>
                  </a:lnTo>
                  <a:cubicBezTo>
                    <a:pt x="31" y="1363"/>
                    <a:pt x="82" y="1398"/>
                    <a:pt x="133" y="1429"/>
                  </a:cubicBezTo>
                  <a:lnTo>
                    <a:pt x="133" y="1429"/>
                  </a:lnTo>
                  <a:cubicBezTo>
                    <a:pt x="229" y="1479"/>
                    <a:pt x="340" y="1515"/>
                    <a:pt x="442" y="1561"/>
                  </a:cubicBezTo>
                  <a:lnTo>
                    <a:pt x="442" y="1561"/>
                  </a:lnTo>
                  <a:cubicBezTo>
                    <a:pt x="634" y="1652"/>
                    <a:pt x="821" y="1773"/>
                    <a:pt x="1019" y="1844"/>
                  </a:cubicBezTo>
                  <a:lnTo>
                    <a:pt x="1019" y="1844"/>
                  </a:lnTo>
                  <a:cubicBezTo>
                    <a:pt x="1242" y="1925"/>
                    <a:pt x="1475" y="1930"/>
                    <a:pt x="1708" y="1966"/>
                  </a:cubicBezTo>
                  <a:lnTo>
                    <a:pt x="1708" y="1966"/>
                  </a:lnTo>
                  <a:cubicBezTo>
                    <a:pt x="1769" y="1976"/>
                    <a:pt x="1865" y="1971"/>
                    <a:pt x="1895" y="1900"/>
                  </a:cubicBezTo>
                  <a:lnTo>
                    <a:pt x="1895" y="1900"/>
                  </a:lnTo>
                  <a:cubicBezTo>
                    <a:pt x="1921" y="1829"/>
                    <a:pt x="1865" y="1718"/>
                    <a:pt x="1824" y="1662"/>
                  </a:cubicBezTo>
                  <a:lnTo>
                    <a:pt x="1824" y="1662"/>
                  </a:lnTo>
                  <a:cubicBezTo>
                    <a:pt x="1824" y="1662"/>
                    <a:pt x="1824" y="1657"/>
                    <a:pt x="1819" y="1657"/>
                  </a:cubicBezTo>
                  <a:lnTo>
                    <a:pt x="1819" y="1657"/>
                  </a:lnTo>
                  <a:cubicBezTo>
                    <a:pt x="1804" y="1631"/>
                    <a:pt x="1784" y="1611"/>
                    <a:pt x="1759" y="1596"/>
                  </a:cubicBezTo>
                  <a:lnTo>
                    <a:pt x="1759" y="1596"/>
                  </a:lnTo>
                  <a:cubicBezTo>
                    <a:pt x="1769" y="1601"/>
                    <a:pt x="1779" y="1606"/>
                    <a:pt x="1784" y="1611"/>
                  </a:cubicBezTo>
                  <a:lnTo>
                    <a:pt x="1784" y="1611"/>
                  </a:lnTo>
                  <a:cubicBezTo>
                    <a:pt x="1779" y="1606"/>
                    <a:pt x="1769" y="1601"/>
                    <a:pt x="1759" y="1596"/>
                  </a:cubicBezTo>
                  <a:lnTo>
                    <a:pt x="1759" y="1596"/>
                  </a:lnTo>
                  <a:cubicBezTo>
                    <a:pt x="1713" y="1555"/>
                    <a:pt x="1657" y="1525"/>
                    <a:pt x="1602" y="1495"/>
                  </a:cubicBezTo>
                  <a:lnTo>
                    <a:pt x="1602" y="1495"/>
                  </a:lnTo>
                  <a:cubicBezTo>
                    <a:pt x="1581" y="1490"/>
                    <a:pt x="1566" y="1479"/>
                    <a:pt x="1546" y="1469"/>
                  </a:cubicBezTo>
                  <a:lnTo>
                    <a:pt x="1546" y="1469"/>
                  </a:lnTo>
                  <a:cubicBezTo>
                    <a:pt x="1465" y="1424"/>
                    <a:pt x="1394" y="1383"/>
                    <a:pt x="1369" y="1368"/>
                  </a:cubicBezTo>
                  <a:lnTo>
                    <a:pt x="1369" y="1368"/>
                  </a:lnTo>
                  <a:cubicBezTo>
                    <a:pt x="1369" y="1368"/>
                    <a:pt x="1363" y="1363"/>
                    <a:pt x="1363" y="1363"/>
                  </a:cubicBezTo>
                  <a:lnTo>
                    <a:pt x="1363" y="1363"/>
                  </a:lnTo>
                  <a:lnTo>
                    <a:pt x="1363" y="1363"/>
                  </a:lnTo>
                  <a:cubicBezTo>
                    <a:pt x="1328" y="1327"/>
                    <a:pt x="740" y="684"/>
                    <a:pt x="710" y="634"/>
                  </a:cubicBezTo>
                  <a:lnTo>
                    <a:pt x="710" y="634"/>
                  </a:lnTo>
                  <a:cubicBezTo>
                    <a:pt x="659" y="390"/>
                    <a:pt x="700" y="41"/>
                    <a:pt x="700" y="41"/>
                  </a:cubicBezTo>
                  <a:lnTo>
                    <a:pt x="700" y="41"/>
                  </a:lnTo>
                  <a:lnTo>
                    <a:pt x="214" y="0"/>
                  </a:lnTo>
                  <a:cubicBezTo>
                    <a:pt x="214" y="0"/>
                    <a:pt x="284" y="436"/>
                    <a:pt x="214" y="760"/>
                  </a:cubicBezTo>
                </a:path>
              </a:pathLst>
            </a:custGeom>
            <a:solidFill>
              <a:srgbClr val="FFB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2354617" y="2547505"/>
              <a:ext cx="215935" cy="133935"/>
            </a:xfrm>
            <a:custGeom>
              <a:rect b="b" l="l" r="r" t="t"/>
              <a:pathLst>
                <a:path extrusionOk="0" h="1176" w="1896">
                  <a:moveTo>
                    <a:pt x="153" y="46"/>
                  </a:moveTo>
                  <a:cubicBezTo>
                    <a:pt x="128" y="82"/>
                    <a:pt x="97" y="112"/>
                    <a:pt x="77" y="148"/>
                  </a:cubicBezTo>
                  <a:lnTo>
                    <a:pt x="77" y="148"/>
                  </a:lnTo>
                  <a:cubicBezTo>
                    <a:pt x="77" y="158"/>
                    <a:pt x="72" y="163"/>
                    <a:pt x="67" y="168"/>
                  </a:cubicBezTo>
                  <a:lnTo>
                    <a:pt x="67" y="168"/>
                  </a:lnTo>
                  <a:cubicBezTo>
                    <a:pt x="62" y="183"/>
                    <a:pt x="57" y="193"/>
                    <a:pt x="52" y="208"/>
                  </a:cubicBezTo>
                  <a:lnTo>
                    <a:pt x="52" y="208"/>
                  </a:lnTo>
                  <a:cubicBezTo>
                    <a:pt x="46" y="218"/>
                    <a:pt x="46" y="229"/>
                    <a:pt x="41" y="244"/>
                  </a:cubicBezTo>
                  <a:lnTo>
                    <a:pt x="41" y="244"/>
                  </a:lnTo>
                  <a:cubicBezTo>
                    <a:pt x="36" y="254"/>
                    <a:pt x="31" y="269"/>
                    <a:pt x="26" y="284"/>
                  </a:cubicBezTo>
                  <a:lnTo>
                    <a:pt x="26" y="284"/>
                  </a:lnTo>
                  <a:cubicBezTo>
                    <a:pt x="26" y="294"/>
                    <a:pt x="26" y="299"/>
                    <a:pt x="21" y="310"/>
                  </a:cubicBezTo>
                  <a:lnTo>
                    <a:pt x="21" y="310"/>
                  </a:lnTo>
                  <a:cubicBezTo>
                    <a:pt x="11" y="350"/>
                    <a:pt x="6" y="386"/>
                    <a:pt x="6" y="406"/>
                  </a:cubicBezTo>
                  <a:lnTo>
                    <a:pt x="6" y="406"/>
                  </a:lnTo>
                  <a:cubicBezTo>
                    <a:pt x="1" y="421"/>
                    <a:pt x="1" y="441"/>
                    <a:pt x="1" y="462"/>
                  </a:cubicBezTo>
                  <a:lnTo>
                    <a:pt x="1" y="462"/>
                  </a:lnTo>
                  <a:cubicBezTo>
                    <a:pt x="1" y="467"/>
                    <a:pt x="1" y="472"/>
                    <a:pt x="1" y="477"/>
                  </a:cubicBezTo>
                  <a:lnTo>
                    <a:pt x="1" y="477"/>
                  </a:lnTo>
                  <a:cubicBezTo>
                    <a:pt x="1" y="487"/>
                    <a:pt x="1" y="502"/>
                    <a:pt x="6" y="517"/>
                  </a:cubicBezTo>
                  <a:lnTo>
                    <a:pt x="6" y="517"/>
                  </a:lnTo>
                  <a:cubicBezTo>
                    <a:pt x="11" y="527"/>
                    <a:pt x="16" y="543"/>
                    <a:pt x="26" y="553"/>
                  </a:cubicBezTo>
                  <a:lnTo>
                    <a:pt x="26" y="553"/>
                  </a:lnTo>
                  <a:cubicBezTo>
                    <a:pt x="31" y="558"/>
                    <a:pt x="36" y="563"/>
                    <a:pt x="41" y="568"/>
                  </a:cubicBezTo>
                  <a:lnTo>
                    <a:pt x="41" y="568"/>
                  </a:lnTo>
                  <a:cubicBezTo>
                    <a:pt x="62" y="593"/>
                    <a:pt x="97" y="614"/>
                    <a:pt x="128" y="634"/>
                  </a:cubicBezTo>
                  <a:lnTo>
                    <a:pt x="128" y="634"/>
                  </a:lnTo>
                  <a:cubicBezTo>
                    <a:pt x="178" y="659"/>
                    <a:pt x="229" y="679"/>
                    <a:pt x="279" y="700"/>
                  </a:cubicBezTo>
                  <a:lnTo>
                    <a:pt x="279" y="700"/>
                  </a:lnTo>
                  <a:cubicBezTo>
                    <a:pt x="305" y="710"/>
                    <a:pt x="335" y="720"/>
                    <a:pt x="361" y="735"/>
                  </a:cubicBezTo>
                  <a:lnTo>
                    <a:pt x="361" y="735"/>
                  </a:lnTo>
                  <a:cubicBezTo>
                    <a:pt x="386" y="745"/>
                    <a:pt x="411" y="755"/>
                    <a:pt x="437" y="766"/>
                  </a:cubicBezTo>
                  <a:lnTo>
                    <a:pt x="437" y="766"/>
                  </a:lnTo>
                  <a:cubicBezTo>
                    <a:pt x="523" y="806"/>
                    <a:pt x="604" y="852"/>
                    <a:pt x="685" y="897"/>
                  </a:cubicBezTo>
                  <a:lnTo>
                    <a:pt x="685" y="897"/>
                  </a:lnTo>
                  <a:cubicBezTo>
                    <a:pt x="746" y="928"/>
                    <a:pt x="806" y="958"/>
                    <a:pt x="867" y="988"/>
                  </a:cubicBezTo>
                  <a:lnTo>
                    <a:pt x="867" y="988"/>
                  </a:lnTo>
                  <a:cubicBezTo>
                    <a:pt x="913" y="1009"/>
                    <a:pt x="963" y="1034"/>
                    <a:pt x="1014" y="1049"/>
                  </a:cubicBezTo>
                  <a:lnTo>
                    <a:pt x="1014" y="1049"/>
                  </a:lnTo>
                  <a:cubicBezTo>
                    <a:pt x="1029" y="1054"/>
                    <a:pt x="1039" y="1059"/>
                    <a:pt x="1055" y="1064"/>
                  </a:cubicBezTo>
                  <a:lnTo>
                    <a:pt x="1055" y="1064"/>
                  </a:lnTo>
                  <a:cubicBezTo>
                    <a:pt x="1070" y="1069"/>
                    <a:pt x="1085" y="1075"/>
                    <a:pt x="1100" y="1080"/>
                  </a:cubicBezTo>
                  <a:lnTo>
                    <a:pt x="1100" y="1080"/>
                  </a:lnTo>
                  <a:cubicBezTo>
                    <a:pt x="1125" y="1085"/>
                    <a:pt x="1151" y="1090"/>
                    <a:pt x="1181" y="1100"/>
                  </a:cubicBezTo>
                  <a:lnTo>
                    <a:pt x="1181" y="1100"/>
                  </a:lnTo>
                  <a:cubicBezTo>
                    <a:pt x="1196" y="1100"/>
                    <a:pt x="1212" y="1105"/>
                    <a:pt x="1227" y="1105"/>
                  </a:cubicBezTo>
                  <a:lnTo>
                    <a:pt x="1227" y="1105"/>
                  </a:lnTo>
                  <a:cubicBezTo>
                    <a:pt x="1267" y="1115"/>
                    <a:pt x="1313" y="1120"/>
                    <a:pt x="1353" y="1125"/>
                  </a:cubicBezTo>
                  <a:lnTo>
                    <a:pt x="1353" y="1125"/>
                  </a:lnTo>
                  <a:cubicBezTo>
                    <a:pt x="1470" y="1140"/>
                    <a:pt x="1586" y="1150"/>
                    <a:pt x="1703" y="1171"/>
                  </a:cubicBezTo>
                  <a:lnTo>
                    <a:pt x="1703" y="1171"/>
                  </a:lnTo>
                  <a:cubicBezTo>
                    <a:pt x="1718" y="1171"/>
                    <a:pt x="1743" y="1176"/>
                    <a:pt x="1764" y="1171"/>
                  </a:cubicBezTo>
                  <a:lnTo>
                    <a:pt x="1764" y="1171"/>
                  </a:lnTo>
                  <a:cubicBezTo>
                    <a:pt x="1814" y="1171"/>
                    <a:pt x="1865" y="1156"/>
                    <a:pt x="1890" y="1105"/>
                  </a:cubicBezTo>
                  <a:lnTo>
                    <a:pt x="1890" y="1105"/>
                  </a:lnTo>
                  <a:cubicBezTo>
                    <a:pt x="1890" y="1095"/>
                    <a:pt x="1895" y="1090"/>
                    <a:pt x="1895" y="1080"/>
                  </a:cubicBezTo>
                  <a:lnTo>
                    <a:pt x="1895" y="1080"/>
                  </a:lnTo>
                  <a:lnTo>
                    <a:pt x="1895" y="1075"/>
                  </a:lnTo>
                  <a:lnTo>
                    <a:pt x="1895" y="1075"/>
                  </a:lnTo>
                  <a:cubicBezTo>
                    <a:pt x="1895" y="1069"/>
                    <a:pt x="1895" y="1059"/>
                    <a:pt x="1895" y="1049"/>
                  </a:cubicBezTo>
                  <a:lnTo>
                    <a:pt x="1895" y="1049"/>
                  </a:lnTo>
                  <a:cubicBezTo>
                    <a:pt x="1895" y="1034"/>
                    <a:pt x="1895" y="1024"/>
                    <a:pt x="1890" y="1014"/>
                  </a:cubicBezTo>
                  <a:lnTo>
                    <a:pt x="1890" y="1014"/>
                  </a:lnTo>
                  <a:cubicBezTo>
                    <a:pt x="1890" y="1004"/>
                    <a:pt x="1885" y="993"/>
                    <a:pt x="1880" y="978"/>
                  </a:cubicBezTo>
                  <a:lnTo>
                    <a:pt x="1880" y="978"/>
                  </a:lnTo>
                  <a:cubicBezTo>
                    <a:pt x="1880" y="973"/>
                    <a:pt x="1875" y="968"/>
                    <a:pt x="1875" y="963"/>
                  </a:cubicBezTo>
                  <a:lnTo>
                    <a:pt x="1875" y="963"/>
                  </a:lnTo>
                  <a:cubicBezTo>
                    <a:pt x="1865" y="938"/>
                    <a:pt x="1855" y="917"/>
                    <a:pt x="1840" y="897"/>
                  </a:cubicBezTo>
                  <a:lnTo>
                    <a:pt x="1840" y="897"/>
                  </a:lnTo>
                  <a:cubicBezTo>
                    <a:pt x="1835" y="892"/>
                    <a:pt x="1835" y="882"/>
                    <a:pt x="1830" y="877"/>
                  </a:cubicBezTo>
                  <a:lnTo>
                    <a:pt x="1830" y="877"/>
                  </a:lnTo>
                  <a:cubicBezTo>
                    <a:pt x="1830" y="877"/>
                    <a:pt x="1830" y="877"/>
                    <a:pt x="1830" y="877"/>
                  </a:cubicBezTo>
                  <a:lnTo>
                    <a:pt x="1830" y="877"/>
                  </a:lnTo>
                  <a:cubicBezTo>
                    <a:pt x="1825" y="872"/>
                    <a:pt x="1825" y="872"/>
                    <a:pt x="1819" y="867"/>
                  </a:cubicBezTo>
                  <a:lnTo>
                    <a:pt x="1819" y="867"/>
                  </a:lnTo>
                  <a:cubicBezTo>
                    <a:pt x="1819" y="867"/>
                    <a:pt x="1819" y="862"/>
                    <a:pt x="1814" y="862"/>
                  </a:cubicBezTo>
                  <a:lnTo>
                    <a:pt x="1814" y="862"/>
                  </a:lnTo>
                  <a:cubicBezTo>
                    <a:pt x="1809" y="852"/>
                    <a:pt x="1804" y="847"/>
                    <a:pt x="1799" y="841"/>
                  </a:cubicBezTo>
                  <a:lnTo>
                    <a:pt x="1799" y="841"/>
                  </a:lnTo>
                  <a:cubicBezTo>
                    <a:pt x="1794" y="836"/>
                    <a:pt x="1794" y="831"/>
                    <a:pt x="1789" y="831"/>
                  </a:cubicBezTo>
                  <a:lnTo>
                    <a:pt x="1789" y="831"/>
                  </a:lnTo>
                  <a:cubicBezTo>
                    <a:pt x="1784" y="826"/>
                    <a:pt x="1784" y="826"/>
                    <a:pt x="1779" y="821"/>
                  </a:cubicBezTo>
                  <a:lnTo>
                    <a:pt x="1779" y="821"/>
                  </a:lnTo>
                  <a:cubicBezTo>
                    <a:pt x="1769" y="811"/>
                    <a:pt x="1764" y="806"/>
                    <a:pt x="1754" y="801"/>
                  </a:cubicBezTo>
                  <a:lnTo>
                    <a:pt x="1754" y="801"/>
                  </a:lnTo>
                  <a:cubicBezTo>
                    <a:pt x="1764" y="806"/>
                    <a:pt x="1774" y="811"/>
                    <a:pt x="1779" y="816"/>
                  </a:cubicBezTo>
                  <a:lnTo>
                    <a:pt x="1779" y="816"/>
                  </a:lnTo>
                  <a:cubicBezTo>
                    <a:pt x="1774" y="811"/>
                    <a:pt x="1764" y="806"/>
                    <a:pt x="1754" y="801"/>
                  </a:cubicBezTo>
                  <a:lnTo>
                    <a:pt x="1754" y="801"/>
                  </a:lnTo>
                  <a:cubicBezTo>
                    <a:pt x="1728" y="781"/>
                    <a:pt x="1703" y="760"/>
                    <a:pt x="1678" y="745"/>
                  </a:cubicBezTo>
                  <a:lnTo>
                    <a:pt x="1678" y="745"/>
                  </a:lnTo>
                  <a:cubicBezTo>
                    <a:pt x="1662" y="740"/>
                    <a:pt x="1652" y="730"/>
                    <a:pt x="1642" y="725"/>
                  </a:cubicBezTo>
                  <a:lnTo>
                    <a:pt x="1642" y="725"/>
                  </a:lnTo>
                  <a:cubicBezTo>
                    <a:pt x="1637" y="725"/>
                    <a:pt x="1637" y="720"/>
                    <a:pt x="1632" y="720"/>
                  </a:cubicBezTo>
                  <a:lnTo>
                    <a:pt x="1632" y="720"/>
                  </a:lnTo>
                  <a:cubicBezTo>
                    <a:pt x="1622" y="715"/>
                    <a:pt x="1607" y="710"/>
                    <a:pt x="1597" y="700"/>
                  </a:cubicBezTo>
                  <a:lnTo>
                    <a:pt x="1597" y="700"/>
                  </a:lnTo>
                  <a:cubicBezTo>
                    <a:pt x="1576" y="695"/>
                    <a:pt x="1561" y="684"/>
                    <a:pt x="1541" y="674"/>
                  </a:cubicBezTo>
                  <a:lnTo>
                    <a:pt x="1541" y="674"/>
                  </a:lnTo>
                  <a:cubicBezTo>
                    <a:pt x="1460" y="629"/>
                    <a:pt x="1389" y="588"/>
                    <a:pt x="1364" y="573"/>
                  </a:cubicBezTo>
                  <a:lnTo>
                    <a:pt x="1364" y="573"/>
                  </a:lnTo>
                  <a:lnTo>
                    <a:pt x="1358" y="568"/>
                  </a:lnTo>
                  <a:cubicBezTo>
                    <a:pt x="1358" y="568"/>
                    <a:pt x="1358" y="568"/>
                    <a:pt x="1358" y="568"/>
                  </a:cubicBezTo>
                  <a:lnTo>
                    <a:pt x="1358" y="568"/>
                  </a:lnTo>
                  <a:cubicBezTo>
                    <a:pt x="1328" y="538"/>
                    <a:pt x="1065" y="244"/>
                    <a:pt x="882" y="31"/>
                  </a:cubicBezTo>
                  <a:lnTo>
                    <a:pt x="882" y="31"/>
                  </a:lnTo>
                  <a:cubicBezTo>
                    <a:pt x="715" y="208"/>
                    <a:pt x="361" y="173"/>
                    <a:pt x="183" y="1"/>
                  </a:cubicBezTo>
                  <a:lnTo>
                    <a:pt x="183" y="1"/>
                  </a:lnTo>
                  <a:cubicBezTo>
                    <a:pt x="183" y="6"/>
                    <a:pt x="153" y="41"/>
                    <a:pt x="153" y="46"/>
                  </a:cubicBezTo>
                  <a:moveTo>
                    <a:pt x="1495" y="654"/>
                  </a:moveTo>
                  <a:cubicBezTo>
                    <a:pt x="1495" y="654"/>
                    <a:pt x="1495" y="649"/>
                    <a:pt x="1490" y="649"/>
                  </a:cubicBezTo>
                  <a:lnTo>
                    <a:pt x="1490" y="649"/>
                  </a:lnTo>
                  <a:cubicBezTo>
                    <a:pt x="1450" y="629"/>
                    <a:pt x="1404" y="603"/>
                    <a:pt x="1364" y="573"/>
                  </a:cubicBezTo>
                  <a:lnTo>
                    <a:pt x="1364" y="573"/>
                  </a:lnTo>
                  <a:cubicBezTo>
                    <a:pt x="1424" y="608"/>
                    <a:pt x="1480" y="639"/>
                    <a:pt x="1541" y="674"/>
                  </a:cubicBezTo>
                  <a:lnTo>
                    <a:pt x="1541" y="674"/>
                  </a:lnTo>
                  <a:cubicBezTo>
                    <a:pt x="1526" y="664"/>
                    <a:pt x="1510" y="659"/>
                    <a:pt x="1495" y="654"/>
                  </a:cubicBez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2339698" y="2089558"/>
              <a:ext cx="144299" cy="418318"/>
            </a:xfrm>
            <a:custGeom>
              <a:rect b="b" l="l" r="r" t="t"/>
              <a:pathLst>
                <a:path extrusionOk="0" h="3673" w="1267">
                  <a:moveTo>
                    <a:pt x="899" y="0"/>
                  </a:moveTo>
                  <a:cubicBezTo>
                    <a:pt x="610" y="0"/>
                    <a:pt x="451" y="344"/>
                    <a:pt x="451" y="344"/>
                  </a:cubicBezTo>
                  <a:cubicBezTo>
                    <a:pt x="0" y="1545"/>
                    <a:pt x="299" y="3672"/>
                    <a:pt x="299" y="3672"/>
                  </a:cubicBezTo>
                  <a:lnTo>
                    <a:pt x="856" y="3657"/>
                  </a:lnTo>
                  <a:cubicBezTo>
                    <a:pt x="856" y="3657"/>
                    <a:pt x="1206" y="785"/>
                    <a:pt x="1236" y="430"/>
                  </a:cubicBezTo>
                  <a:cubicBezTo>
                    <a:pt x="1267" y="76"/>
                    <a:pt x="1140" y="76"/>
                    <a:pt x="1140" y="76"/>
                  </a:cubicBezTo>
                  <a:cubicBezTo>
                    <a:pt x="1052" y="22"/>
                    <a:pt x="971" y="0"/>
                    <a:pt x="899" y="0"/>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1750091" y="2456964"/>
              <a:ext cx="218783" cy="225047"/>
            </a:xfrm>
            <a:custGeom>
              <a:rect b="b" l="l" r="r" t="t"/>
              <a:pathLst>
                <a:path extrusionOk="0" h="1976" w="1921">
                  <a:moveTo>
                    <a:pt x="1221" y="41"/>
                  </a:moveTo>
                  <a:cubicBezTo>
                    <a:pt x="1221" y="41"/>
                    <a:pt x="1261" y="390"/>
                    <a:pt x="1211" y="634"/>
                  </a:cubicBezTo>
                  <a:lnTo>
                    <a:pt x="1211" y="634"/>
                  </a:lnTo>
                  <a:cubicBezTo>
                    <a:pt x="1180" y="689"/>
                    <a:pt x="593" y="1327"/>
                    <a:pt x="562" y="1363"/>
                  </a:cubicBezTo>
                  <a:lnTo>
                    <a:pt x="562" y="1363"/>
                  </a:lnTo>
                  <a:cubicBezTo>
                    <a:pt x="562" y="1363"/>
                    <a:pt x="562" y="1363"/>
                    <a:pt x="562" y="1363"/>
                  </a:cubicBezTo>
                  <a:lnTo>
                    <a:pt x="562" y="1363"/>
                  </a:lnTo>
                  <a:cubicBezTo>
                    <a:pt x="557" y="1363"/>
                    <a:pt x="552" y="1368"/>
                    <a:pt x="552" y="1368"/>
                  </a:cubicBezTo>
                  <a:lnTo>
                    <a:pt x="552" y="1368"/>
                  </a:lnTo>
                  <a:cubicBezTo>
                    <a:pt x="532" y="1383"/>
                    <a:pt x="456" y="1424"/>
                    <a:pt x="375" y="1469"/>
                  </a:cubicBezTo>
                  <a:lnTo>
                    <a:pt x="375" y="1469"/>
                  </a:lnTo>
                  <a:cubicBezTo>
                    <a:pt x="360" y="1479"/>
                    <a:pt x="340" y="1490"/>
                    <a:pt x="324" y="1495"/>
                  </a:cubicBezTo>
                  <a:lnTo>
                    <a:pt x="324" y="1495"/>
                  </a:lnTo>
                  <a:cubicBezTo>
                    <a:pt x="269" y="1525"/>
                    <a:pt x="213" y="1555"/>
                    <a:pt x="162" y="1596"/>
                  </a:cubicBezTo>
                  <a:lnTo>
                    <a:pt x="162" y="1596"/>
                  </a:lnTo>
                  <a:cubicBezTo>
                    <a:pt x="152" y="1601"/>
                    <a:pt x="147" y="1606"/>
                    <a:pt x="137" y="1611"/>
                  </a:cubicBezTo>
                  <a:lnTo>
                    <a:pt x="137" y="1611"/>
                  </a:lnTo>
                  <a:cubicBezTo>
                    <a:pt x="147" y="1606"/>
                    <a:pt x="152" y="1601"/>
                    <a:pt x="162" y="1596"/>
                  </a:cubicBezTo>
                  <a:lnTo>
                    <a:pt x="162" y="1596"/>
                  </a:lnTo>
                  <a:cubicBezTo>
                    <a:pt x="142" y="1611"/>
                    <a:pt x="122" y="1631"/>
                    <a:pt x="101" y="1657"/>
                  </a:cubicBezTo>
                  <a:lnTo>
                    <a:pt x="101" y="1657"/>
                  </a:lnTo>
                  <a:cubicBezTo>
                    <a:pt x="101" y="1657"/>
                    <a:pt x="96" y="1662"/>
                    <a:pt x="96" y="1662"/>
                  </a:cubicBezTo>
                  <a:lnTo>
                    <a:pt x="96" y="1662"/>
                  </a:lnTo>
                  <a:cubicBezTo>
                    <a:pt x="56" y="1718"/>
                    <a:pt x="0" y="1829"/>
                    <a:pt x="31" y="1900"/>
                  </a:cubicBezTo>
                  <a:lnTo>
                    <a:pt x="31" y="1900"/>
                  </a:lnTo>
                  <a:cubicBezTo>
                    <a:pt x="61" y="1971"/>
                    <a:pt x="157" y="1976"/>
                    <a:pt x="218" y="1966"/>
                  </a:cubicBezTo>
                  <a:lnTo>
                    <a:pt x="218" y="1966"/>
                  </a:lnTo>
                  <a:cubicBezTo>
                    <a:pt x="446" y="1930"/>
                    <a:pt x="684" y="1925"/>
                    <a:pt x="902" y="1844"/>
                  </a:cubicBezTo>
                  <a:lnTo>
                    <a:pt x="902" y="1844"/>
                  </a:lnTo>
                  <a:cubicBezTo>
                    <a:pt x="1104" y="1773"/>
                    <a:pt x="1292" y="1652"/>
                    <a:pt x="1479" y="1561"/>
                  </a:cubicBezTo>
                  <a:lnTo>
                    <a:pt x="1479" y="1561"/>
                  </a:lnTo>
                  <a:cubicBezTo>
                    <a:pt x="1581" y="1515"/>
                    <a:pt x="1692" y="1479"/>
                    <a:pt x="1793" y="1429"/>
                  </a:cubicBezTo>
                  <a:lnTo>
                    <a:pt x="1793" y="1429"/>
                  </a:lnTo>
                  <a:cubicBezTo>
                    <a:pt x="1839" y="1398"/>
                    <a:pt x="1890" y="1368"/>
                    <a:pt x="1910" y="1312"/>
                  </a:cubicBezTo>
                  <a:lnTo>
                    <a:pt x="1910" y="1312"/>
                  </a:lnTo>
                  <a:cubicBezTo>
                    <a:pt x="1920" y="1277"/>
                    <a:pt x="1920" y="1236"/>
                    <a:pt x="1915" y="1201"/>
                  </a:cubicBezTo>
                  <a:lnTo>
                    <a:pt x="1915" y="1201"/>
                  </a:lnTo>
                  <a:cubicBezTo>
                    <a:pt x="1905" y="1135"/>
                    <a:pt x="1864" y="922"/>
                    <a:pt x="1793" y="897"/>
                  </a:cubicBezTo>
                  <a:lnTo>
                    <a:pt x="1793" y="897"/>
                  </a:lnTo>
                  <a:cubicBezTo>
                    <a:pt x="1793" y="892"/>
                    <a:pt x="1788" y="892"/>
                    <a:pt x="1788" y="892"/>
                  </a:cubicBezTo>
                  <a:lnTo>
                    <a:pt x="1788" y="892"/>
                  </a:lnTo>
                  <a:cubicBezTo>
                    <a:pt x="1788" y="892"/>
                    <a:pt x="1793" y="892"/>
                    <a:pt x="1793" y="892"/>
                  </a:cubicBezTo>
                  <a:lnTo>
                    <a:pt x="1793" y="892"/>
                  </a:lnTo>
                  <a:cubicBezTo>
                    <a:pt x="1793" y="887"/>
                    <a:pt x="1788" y="882"/>
                    <a:pt x="1788" y="877"/>
                  </a:cubicBezTo>
                  <a:lnTo>
                    <a:pt x="1788" y="877"/>
                  </a:lnTo>
                  <a:cubicBezTo>
                    <a:pt x="1768" y="836"/>
                    <a:pt x="1733" y="796"/>
                    <a:pt x="1707" y="760"/>
                  </a:cubicBezTo>
                  <a:lnTo>
                    <a:pt x="1707" y="760"/>
                  </a:lnTo>
                  <a:cubicBezTo>
                    <a:pt x="1641" y="436"/>
                    <a:pt x="1707" y="0"/>
                    <a:pt x="1707" y="0"/>
                  </a:cubicBezTo>
                  <a:lnTo>
                    <a:pt x="1707" y="0"/>
                  </a:lnTo>
                  <a:lnTo>
                    <a:pt x="1221" y="41"/>
                  </a:lnTo>
                  <a:close/>
                </a:path>
              </a:pathLst>
            </a:custGeom>
            <a:solidFill>
              <a:srgbClr val="FFB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1966937" y="2585544"/>
              <a:ext cx="683" cy="5353"/>
            </a:xfrm>
            <a:custGeom>
              <a:rect b="b" l="l" r="r" t="t"/>
              <a:pathLst>
                <a:path extrusionOk="0" h="47" w="6">
                  <a:moveTo>
                    <a:pt x="6" y="47"/>
                  </a:moveTo>
                  <a:cubicBezTo>
                    <a:pt x="6" y="31"/>
                    <a:pt x="1" y="16"/>
                    <a:pt x="1" y="1"/>
                  </a:cubicBezTo>
                  <a:cubicBezTo>
                    <a:pt x="1" y="16"/>
                    <a:pt x="6" y="31"/>
                    <a:pt x="6" y="47"/>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1849289" y="2624836"/>
              <a:ext cx="683" cy="114"/>
            </a:xfrm>
            <a:custGeom>
              <a:rect b="b" l="l" r="r" t="t"/>
              <a:pathLst>
                <a:path extrusionOk="0" h="1" w="6">
                  <a:moveTo>
                    <a:pt x="0" y="0"/>
                  </a:moveTo>
                  <a:cubicBezTo>
                    <a:pt x="0" y="0"/>
                    <a:pt x="5" y="0"/>
                    <a:pt x="5" y="0"/>
                  </a:cubicBezTo>
                  <a:cubicBezTo>
                    <a:pt x="5" y="0"/>
                    <a:pt x="0" y="0"/>
                    <a:pt x="0"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1852137" y="2623128"/>
              <a:ext cx="2506" cy="1253"/>
            </a:xfrm>
            <a:custGeom>
              <a:rect b="b" l="l" r="r" t="t"/>
              <a:pathLst>
                <a:path extrusionOk="0" h="11" w="22">
                  <a:moveTo>
                    <a:pt x="1" y="10"/>
                  </a:moveTo>
                  <a:cubicBezTo>
                    <a:pt x="6" y="5"/>
                    <a:pt x="16" y="0"/>
                    <a:pt x="21" y="0"/>
                  </a:cubicBezTo>
                  <a:cubicBezTo>
                    <a:pt x="16" y="0"/>
                    <a:pt x="6" y="5"/>
                    <a:pt x="1" y="1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1820475" y="2618458"/>
              <a:ext cx="1822" cy="1253"/>
            </a:xfrm>
            <a:custGeom>
              <a:rect b="b" l="l" r="r" t="t"/>
              <a:pathLst>
                <a:path extrusionOk="0" h="11" w="16">
                  <a:moveTo>
                    <a:pt x="15" y="11"/>
                  </a:moveTo>
                  <a:cubicBezTo>
                    <a:pt x="10" y="6"/>
                    <a:pt x="5" y="1"/>
                    <a:pt x="0" y="1"/>
                  </a:cubicBezTo>
                  <a:cubicBezTo>
                    <a:pt x="5" y="1"/>
                    <a:pt x="10" y="6"/>
                    <a:pt x="15" y="11"/>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818653" y="2616750"/>
              <a:ext cx="797" cy="683"/>
            </a:xfrm>
            <a:custGeom>
              <a:rect b="b" l="l" r="r" t="t"/>
              <a:pathLst>
                <a:path extrusionOk="0" h="6" w="7">
                  <a:moveTo>
                    <a:pt x="1" y="0"/>
                  </a:moveTo>
                  <a:cubicBezTo>
                    <a:pt x="1" y="0"/>
                    <a:pt x="1" y="6"/>
                    <a:pt x="6" y="6"/>
                  </a:cubicBezTo>
                  <a:cubicBezTo>
                    <a:pt x="1" y="6"/>
                    <a:pt x="1" y="0"/>
                    <a:pt x="1"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1752369" y="2547505"/>
              <a:ext cx="216505" cy="133935"/>
            </a:xfrm>
            <a:custGeom>
              <a:rect b="b" l="l" r="r" t="t"/>
              <a:pathLst>
                <a:path extrusionOk="0" h="1176" w="1901">
                  <a:moveTo>
                    <a:pt x="1019" y="31"/>
                  </a:moveTo>
                  <a:cubicBezTo>
                    <a:pt x="836" y="244"/>
                    <a:pt x="568" y="538"/>
                    <a:pt x="542" y="568"/>
                  </a:cubicBezTo>
                  <a:lnTo>
                    <a:pt x="542" y="568"/>
                  </a:lnTo>
                  <a:cubicBezTo>
                    <a:pt x="537" y="568"/>
                    <a:pt x="537" y="568"/>
                    <a:pt x="537" y="573"/>
                  </a:cubicBezTo>
                  <a:lnTo>
                    <a:pt x="537" y="573"/>
                  </a:lnTo>
                  <a:lnTo>
                    <a:pt x="532" y="573"/>
                  </a:lnTo>
                  <a:cubicBezTo>
                    <a:pt x="512" y="588"/>
                    <a:pt x="436" y="629"/>
                    <a:pt x="355" y="674"/>
                  </a:cubicBezTo>
                  <a:lnTo>
                    <a:pt x="355" y="674"/>
                  </a:lnTo>
                  <a:cubicBezTo>
                    <a:pt x="340" y="684"/>
                    <a:pt x="320" y="695"/>
                    <a:pt x="304" y="700"/>
                  </a:cubicBezTo>
                  <a:lnTo>
                    <a:pt x="304" y="700"/>
                  </a:lnTo>
                  <a:cubicBezTo>
                    <a:pt x="289" y="710"/>
                    <a:pt x="279" y="715"/>
                    <a:pt x="264" y="720"/>
                  </a:cubicBezTo>
                  <a:lnTo>
                    <a:pt x="264" y="720"/>
                  </a:lnTo>
                  <a:cubicBezTo>
                    <a:pt x="264" y="720"/>
                    <a:pt x="259" y="725"/>
                    <a:pt x="259" y="725"/>
                  </a:cubicBezTo>
                  <a:lnTo>
                    <a:pt x="259" y="725"/>
                  </a:lnTo>
                  <a:cubicBezTo>
                    <a:pt x="244" y="730"/>
                    <a:pt x="233" y="740"/>
                    <a:pt x="218" y="745"/>
                  </a:cubicBezTo>
                  <a:lnTo>
                    <a:pt x="218" y="745"/>
                  </a:lnTo>
                  <a:cubicBezTo>
                    <a:pt x="193" y="760"/>
                    <a:pt x="168" y="781"/>
                    <a:pt x="142" y="801"/>
                  </a:cubicBezTo>
                  <a:lnTo>
                    <a:pt x="142" y="801"/>
                  </a:lnTo>
                  <a:cubicBezTo>
                    <a:pt x="132" y="806"/>
                    <a:pt x="127" y="811"/>
                    <a:pt x="117" y="816"/>
                  </a:cubicBezTo>
                  <a:lnTo>
                    <a:pt x="117" y="816"/>
                  </a:lnTo>
                  <a:cubicBezTo>
                    <a:pt x="127" y="811"/>
                    <a:pt x="132" y="806"/>
                    <a:pt x="142" y="801"/>
                  </a:cubicBezTo>
                  <a:lnTo>
                    <a:pt x="142" y="801"/>
                  </a:lnTo>
                  <a:cubicBezTo>
                    <a:pt x="132" y="806"/>
                    <a:pt x="127" y="816"/>
                    <a:pt x="117" y="821"/>
                  </a:cubicBezTo>
                  <a:lnTo>
                    <a:pt x="117" y="821"/>
                  </a:lnTo>
                  <a:cubicBezTo>
                    <a:pt x="117" y="826"/>
                    <a:pt x="112" y="826"/>
                    <a:pt x="107" y="831"/>
                  </a:cubicBezTo>
                  <a:lnTo>
                    <a:pt x="107" y="831"/>
                  </a:lnTo>
                  <a:cubicBezTo>
                    <a:pt x="107" y="831"/>
                    <a:pt x="102" y="836"/>
                    <a:pt x="102" y="841"/>
                  </a:cubicBezTo>
                  <a:lnTo>
                    <a:pt x="102" y="841"/>
                  </a:lnTo>
                  <a:cubicBezTo>
                    <a:pt x="92" y="847"/>
                    <a:pt x="87" y="852"/>
                    <a:pt x="81" y="862"/>
                  </a:cubicBezTo>
                  <a:lnTo>
                    <a:pt x="81" y="862"/>
                  </a:lnTo>
                  <a:cubicBezTo>
                    <a:pt x="81" y="862"/>
                    <a:pt x="76" y="867"/>
                    <a:pt x="76" y="867"/>
                  </a:cubicBezTo>
                  <a:lnTo>
                    <a:pt x="76" y="867"/>
                  </a:lnTo>
                  <a:cubicBezTo>
                    <a:pt x="71" y="872"/>
                    <a:pt x="71" y="872"/>
                    <a:pt x="66" y="877"/>
                  </a:cubicBezTo>
                  <a:lnTo>
                    <a:pt x="66" y="877"/>
                  </a:lnTo>
                  <a:cubicBezTo>
                    <a:pt x="66" y="877"/>
                    <a:pt x="66" y="877"/>
                    <a:pt x="66" y="877"/>
                  </a:cubicBezTo>
                  <a:lnTo>
                    <a:pt x="66" y="877"/>
                  </a:lnTo>
                  <a:cubicBezTo>
                    <a:pt x="66" y="882"/>
                    <a:pt x="61" y="892"/>
                    <a:pt x="56" y="897"/>
                  </a:cubicBezTo>
                  <a:lnTo>
                    <a:pt x="56" y="897"/>
                  </a:lnTo>
                  <a:cubicBezTo>
                    <a:pt x="46" y="917"/>
                    <a:pt x="31" y="938"/>
                    <a:pt x="21" y="963"/>
                  </a:cubicBezTo>
                  <a:lnTo>
                    <a:pt x="21" y="963"/>
                  </a:lnTo>
                  <a:cubicBezTo>
                    <a:pt x="21" y="968"/>
                    <a:pt x="21" y="973"/>
                    <a:pt x="16" y="978"/>
                  </a:cubicBezTo>
                  <a:lnTo>
                    <a:pt x="16" y="978"/>
                  </a:lnTo>
                  <a:cubicBezTo>
                    <a:pt x="11" y="993"/>
                    <a:pt x="11" y="1004"/>
                    <a:pt x="5" y="1014"/>
                  </a:cubicBezTo>
                  <a:lnTo>
                    <a:pt x="5" y="1014"/>
                  </a:lnTo>
                  <a:cubicBezTo>
                    <a:pt x="5" y="1024"/>
                    <a:pt x="0" y="1034"/>
                    <a:pt x="0" y="1049"/>
                  </a:cubicBezTo>
                  <a:lnTo>
                    <a:pt x="0" y="1049"/>
                  </a:lnTo>
                  <a:cubicBezTo>
                    <a:pt x="0" y="1059"/>
                    <a:pt x="0" y="1069"/>
                    <a:pt x="0" y="1075"/>
                  </a:cubicBezTo>
                  <a:lnTo>
                    <a:pt x="0" y="1075"/>
                  </a:lnTo>
                  <a:lnTo>
                    <a:pt x="0" y="1080"/>
                  </a:lnTo>
                  <a:lnTo>
                    <a:pt x="0" y="1080"/>
                  </a:lnTo>
                  <a:cubicBezTo>
                    <a:pt x="5" y="1090"/>
                    <a:pt x="5" y="1095"/>
                    <a:pt x="11" y="1105"/>
                  </a:cubicBezTo>
                  <a:lnTo>
                    <a:pt x="11" y="1105"/>
                  </a:lnTo>
                  <a:cubicBezTo>
                    <a:pt x="31" y="1156"/>
                    <a:pt x="81" y="1171"/>
                    <a:pt x="132" y="1171"/>
                  </a:cubicBezTo>
                  <a:lnTo>
                    <a:pt x="132" y="1171"/>
                  </a:lnTo>
                  <a:cubicBezTo>
                    <a:pt x="152" y="1176"/>
                    <a:pt x="178" y="1171"/>
                    <a:pt x="198" y="1171"/>
                  </a:cubicBezTo>
                  <a:lnTo>
                    <a:pt x="198" y="1171"/>
                  </a:lnTo>
                  <a:cubicBezTo>
                    <a:pt x="309" y="1150"/>
                    <a:pt x="426" y="1140"/>
                    <a:pt x="542" y="1125"/>
                  </a:cubicBezTo>
                  <a:lnTo>
                    <a:pt x="542" y="1125"/>
                  </a:lnTo>
                  <a:cubicBezTo>
                    <a:pt x="588" y="1120"/>
                    <a:pt x="629" y="1115"/>
                    <a:pt x="674" y="1105"/>
                  </a:cubicBezTo>
                  <a:lnTo>
                    <a:pt x="674" y="1105"/>
                  </a:lnTo>
                  <a:cubicBezTo>
                    <a:pt x="689" y="1105"/>
                    <a:pt x="705" y="1100"/>
                    <a:pt x="720" y="1100"/>
                  </a:cubicBezTo>
                  <a:lnTo>
                    <a:pt x="720" y="1100"/>
                  </a:lnTo>
                  <a:cubicBezTo>
                    <a:pt x="745" y="1090"/>
                    <a:pt x="770" y="1085"/>
                    <a:pt x="801" y="1080"/>
                  </a:cubicBezTo>
                  <a:lnTo>
                    <a:pt x="801" y="1080"/>
                  </a:lnTo>
                  <a:cubicBezTo>
                    <a:pt x="816" y="1075"/>
                    <a:pt x="826" y="1069"/>
                    <a:pt x="841" y="1064"/>
                  </a:cubicBezTo>
                  <a:lnTo>
                    <a:pt x="841" y="1064"/>
                  </a:lnTo>
                  <a:cubicBezTo>
                    <a:pt x="856" y="1059"/>
                    <a:pt x="872" y="1054"/>
                    <a:pt x="882" y="1049"/>
                  </a:cubicBezTo>
                  <a:lnTo>
                    <a:pt x="882" y="1049"/>
                  </a:lnTo>
                  <a:cubicBezTo>
                    <a:pt x="932" y="1034"/>
                    <a:pt x="983" y="1009"/>
                    <a:pt x="1029" y="988"/>
                  </a:cubicBezTo>
                  <a:lnTo>
                    <a:pt x="1029" y="988"/>
                  </a:lnTo>
                  <a:cubicBezTo>
                    <a:pt x="1090" y="958"/>
                    <a:pt x="1150" y="928"/>
                    <a:pt x="1211" y="897"/>
                  </a:cubicBezTo>
                  <a:lnTo>
                    <a:pt x="1211" y="897"/>
                  </a:lnTo>
                  <a:cubicBezTo>
                    <a:pt x="1292" y="852"/>
                    <a:pt x="1378" y="806"/>
                    <a:pt x="1459" y="766"/>
                  </a:cubicBezTo>
                  <a:lnTo>
                    <a:pt x="1459" y="766"/>
                  </a:lnTo>
                  <a:cubicBezTo>
                    <a:pt x="1485" y="755"/>
                    <a:pt x="1510" y="745"/>
                    <a:pt x="1535" y="735"/>
                  </a:cubicBezTo>
                  <a:lnTo>
                    <a:pt x="1535" y="735"/>
                  </a:lnTo>
                  <a:cubicBezTo>
                    <a:pt x="1566" y="725"/>
                    <a:pt x="1591" y="710"/>
                    <a:pt x="1616" y="700"/>
                  </a:cubicBezTo>
                  <a:lnTo>
                    <a:pt x="1616" y="700"/>
                  </a:lnTo>
                  <a:cubicBezTo>
                    <a:pt x="1667" y="679"/>
                    <a:pt x="1723" y="659"/>
                    <a:pt x="1773" y="634"/>
                  </a:cubicBezTo>
                  <a:lnTo>
                    <a:pt x="1773" y="634"/>
                  </a:lnTo>
                  <a:cubicBezTo>
                    <a:pt x="1804" y="614"/>
                    <a:pt x="1834" y="593"/>
                    <a:pt x="1859" y="568"/>
                  </a:cubicBezTo>
                  <a:lnTo>
                    <a:pt x="1859" y="568"/>
                  </a:lnTo>
                  <a:cubicBezTo>
                    <a:pt x="1865" y="563"/>
                    <a:pt x="1865" y="558"/>
                    <a:pt x="1870" y="553"/>
                  </a:cubicBezTo>
                  <a:lnTo>
                    <a:pt x="1870" y="553"/>
                  </a:lnTo>
                  <a:cubicBezTo>
                    <a:pt x="1880" y="543"/>
                    <a:pt x="1885" y="527"/>
                    <a:pt x="1890" y="517"/>
                  </a:cubicBezTo>
                  <a:lnTo>
                    <a:pt x="1890" y="517"/>
                  </a:lnTo>
                  <a:cubicBezTo>
                    <a:pt x="1895" y="502"/>
                    <a:pt x="1895" y="487"/>
                    <a:pt x="1900" y="477"/>
                  </a:cubicBezTo>
                  <a:lnTo>
                    <a:pt x="1900" y="477"/>
                  </a:lnTo>
                  <a:cubicBezTo>
                    <a:pt x="1900" y="472"/>
                    <a:pt x="1900" y="467"/>
                    <a:pt x="1900" y="462"/>
                  </a:cubicBezTo>
                  <a:lnTo>
                    <a:pt x="1900" y="462"/>
                  </a:lnTo>
                  <a:cubicBezTo>
                    <a:pt x="1900" y="441"/>
                    <a:pt x="1895" y="421"/>
                    <a:pt x="1895" y="406"/>
                  </a:cubicBezTo>
                  <a:lnTo>
                    <a:pt x="1895" y="406"/>
                  </a:lnTo>
                  <a:cubicBezTo>
                    <a:pt x="1890" y="386"/>
                    <a:pt x="1885" y="350"/>
                    <a:pt x="1875" y="310"/>
                  </a:cubicBezTo>
                  <a:lnTo>
                    <a:pt x="1875" y="310"/>
                  </a:lnTo>
                  <a:cubicBezTo>
                    <a:pt x="1875" y="305"/>
                    <a:pt x="1870" y="294"/>
                    <a:pt x="1870" y="284"/>
                  </a:cubicBezTo>
                  <a:lnTo>
                    <a:pt x="1870" y="284"/>
                  </a:lnTo>
                  <a:cubicBezTo>
                    <a:pt x="1865" y="269"/>
                    <a:pt x="1859" y="254"/>
                    <a:pt x="1854" y="244"/>
                  </a:cubicBezTo>
                  <a:lnTo>
                    <a:pt x="1854" y="244"/>
                  </a:lnTo>
                  <a:cubicBezTo>
                    <a:pt x="1854" y="229"/>
                    <a:pt x="1849" y="218"/>
                    <a:pt x="1844" y="208"/>
                  </a:cubicBezTo>
                  <a:lnTo>
                    <a:pt x="1844" y="208"/>
                  </a:lnTo>
                  <a:cubicBezTo>
                    <a:pt x="1839" y="193"/>
                    <a:pt x="1834" y="183"/>
                    <a:pt x="1829" y="168"/>
                  </a:cubicBezTo>
                  <a:lnTo>
                    <a:pt x="1829" y="168"/>
                  </a:lnTo>
                  <a:cubicBezTo>
                    <a:pt x="1824" y="163"/>
                    <a:pt x="1824" y="158"/>
                    <a:pt x="1819" y="148"/>
                  </a:cubicBezTo>
                  <a:lnTo>
                    <a:pt x="1819" y="148"/>
                  </a:lnTo>
                  <a:cubicBezTo>
                    <a:pt x="1799" y="112"/>
                    <a:pt x="1768" y="82"/>
                    <a:pt x="1748" y="46"/>
                  </a:cubicBezTo>
                  <a:lnTo>
                    <a:pt x="1748" y="46"/>
                  </a:lnTo>
                  <a:cubicBezTo>
                    <a:pt x="1743" y="41"/>
                    <a:pt x="1713" y="6"/>
                    <a:pt x="1713" y="1"/>
                  </a:cubicBezTo>
                  <a:lnTo>
                    <a:pt x="1713" y="1"/>
                  </a:lnTo>
                  <a:cubicBezTo>
                    <a:pt x="1535" y="173"/>
                    <a:pt x="1181" y="208"/>
                    <a:pt x="1019" y="31"/>
                  </a:cubicBezTo>
                  <a:moveTo>
                    <a:pt x="532" y="573"/>
                  </a:moveTo>
                  <a:cubicBezTo>
                    <a:pt x="492" y="603"/>
                    <a:pt x="451" y="629"/>
                    <a:pt x="406" y="649"/>
                  </a:cubicBezTo>
                  <a:lnTo>
                    <a:pt x="406" y="649"/>
                  </a:lnTo>
                  <a:lnTo>
                    <a:pt x="401" y="654"/>
                  </a:lnTo>
                  <a:cubicBezTo>
                    <a:pt x="385" y="659"/>
                    <a:pt x="375" y="669"/>
                    <a:pt x="360" y="674"/>
                  </a:cubicBezTo>
                  <a:lnTo>
                    <a:pt x="360" y="674"/>
                  </a:lnTo>
                  <a:cubicBezTo>
                    <a:pt x="416" y="639"/>
                    <a:pt x="472" y="608"/>
                    <a:pt x="532" y="573"/>
                  </a:cubicBezTo>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1838925" y="2089558"/>
              <a:ext cx="144299" cy="418318"/>
            </a:xfrm>
            <a:custGeom>
              <a:rect b="b" l="l" r="r" t="t"/>
              <a:pathLst>
                <a:path extrusionOk="0" h="3673" w="1267">
                  <a:moveTo>
                    <a:pt x="370" y="0"/>
                  </a:moveTo>
                  <a:cubicBezTo>
                    <a:pt x="297" y="0"/>
                    <a:pt x="216" y="22"/>
                    <a:pt x="127" y="76"/>
                  </a:cubicBezTo>
                  <a:cubicBezTo>
                    <a:pt x="127" y="76"/>
                    <a:pt x="0" y="76"/>
                    <a:pt x="31" y="430"/>
                  </a:cubicBezTo>
                  <a:cubicBezTo>
                    <a:pt x="66" y="785"/>
                    <a:pt x="416" y="3657"/>
                    <a:pt x="416" y="3657"/>
                  </a:cubicBezTo>
                  <a:lnTo>
                    <a:pt x="968" y="3672"/>
                  </a:lnTo>
                  <a:cubicBezTo>
                    <a:pt x="968" y="3672"/>
                    <a:pt x="1267" y="1545"/>
                    <a:pt x="816" y="344"/>
                  </a:cubicBezTo>
                  <a:cubicBezTo>
                    <a:pt x="816" y="344"/>
                    <a:pt x="660" y="0"/>
                    <a:pt x="370" y="0"/>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2068527" y="1824653"/>
              <a:ext cx="185868" cy="237802"/>
            </a:xfrm>
            <a:custGeom>
              <a:rect b="b" l="l" r="r" t="t"/>
              <a:pathLst>
                <a:path extrusionOk="0" h="2088" w="1632">
                  <a:moveTo>
                    <a:pt x="92" y="0"/>
                  </a:moveTo>
                  <a:cubicBezTo>
                    <a:pt x="41" y="0"/>
                    <a:pt x="0" y="41"/>
                    <a:pt x="0" y="87"/>
                  </a:cubicBezTo>
                  <a:lnTo>
                    <a:pt x="97" y="1996"/>
                  </a:lnTo>
                  <a:cubicBezTo>
                    <a:pt x="97" y="2047"/>
                    <a:pt x="137" y="2087"/>
                    <a:pt x="188" y="2087"/>
                  </a:cubicBezTo>
                  <a:lnTo>
                    <a:pt x="1429" y="2087"/>
                  </a:lnTo>
                  <a:cubicBezTo>
                    <a:pt x="1474" y="2087"/>
                    <a:pt x="1515" y="2047"/>
                    <a:pt x="1515" y="1996"/>
                  </a:cubicBezTo>
                  <a:lnTo>
                    <a:pt x="1631" y="87"/>
                  </a:lnTo>
                  <a:cubicBezTo>
                    <a:pt x="1631" y="41"/>
                    <a:pt x="1596" y="0"/>
                    <a:pt x="1545" y="0"/>
                  </a:cubicBezTo>
                  <a:close/>
                </a:path>
              </a:pathLst>
            </a:custGeom>
            <a:solidFill>
              <a:srgbClr val="0A1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2311339" y="1727164"/>
              <a:ext cx="172657" cy="272994"/>
            </a:xfrm>
            <a:custGeom>
              <a:rect b="b" l="l" r="r" t="t"/>
              <a:pathLst>
                <a:path extrusionOk="0" h="2397" w="1516">
                  <a:moveTo>
                    <a:pt x="26" y="355"/>
                  </a:moveTo>
                  <a:cubicBezTo>
                    <a:pt x="36" y="446"/>
                    <a:pt x="77" y="527"/>
                    <a:pt x="117" y="603"/>
                  </a:cubicBezTo>
                  <a:lnTo>
                    <a:pt x="117" y="603"/>
                  </a:lnTo>
                  <a:cubicBezTo>
                    <a:pt x="361" y="1069"/>
                    <a:pt x="589" y="1550"/>
                    <a:pt x="852" y="2001"/>
                  </a:cubicBezTo>
                  <a:lnTo>
                    <a:pt x="852" y="2001"/>
                  </a:lnTo>
                  <a:cubicBezTo>
                    <a:pt x="918" y="2118"/>
                    <a:pt x="984" y="2244"/>
                    <a:pt x="1095" y="2320"/>
                  </a:cubicBezTo>
                  <a:lnTo>
                    <a:pt x="1095" y="2320"/>
                  </a:lnTo>
                  <a:cubicBezTo>
                    <a:pt x="1212" y="2396"/>
                    <a:pt x="1384" y="2396"/>
                    <a:pt x="1465" y="2280"/>
                  </a:cubicBezTo>
                  <a:lnTo>
                    <a:pt x="1465" y="2280"/>
                  </a:lnTo>
                  <a:cubicBezTo>
                    <a:pt x="1511" y="2214"/>
                    <a:pt x="1516" y="2128"/>
                    <a:pt x="1511" y="2052"/>
                  </a:cubicBezTo>
                  <a:lnTo>
                    <a:pt x="1511" y="2052"/>
                  </a:lnTo>
                  <a:cubicBezTo>
                    <a:pt x="1500" y="1895"/>
                    <a:pt x="1455" y="1743"/>
                    <a:pt x="1394" y="1601"/>
                  </a:cubicBezTo>
                  <a:lnTo>
                    <a:pt x="1394" y="1601"/>
                  </a:lnTo>
                  <a:cubicBezTo>
                    <a:pt x="1283" y="1312"/>
                    <a:pt x="1136" y="1044"/>
                    <a:pt x="989" y="770"/>
                  </a:cubicBezTo>
                  <a:lnTo>
                    <a:pt x="989" y="770"/>
                  </a:lnTo>
                  <a:cubicBezTo>
                    <a:pt x="872" y="563"/>
                    <a:pt x="761" y="355"/>
                    <a:pt x="624" y="162"/>
                  </a:cubicBezTo>
                  <a:lnTo>
                    <a:pt x="624" y="162"/>
                  </a:lnTo>
                  <a:cubicBezTo>
                    <a:pt x="604" y="137"/>
                    <a:pt x="584" y="107"/>
                    <a:pt x="558" y="81"/>
                  </a:cubicBezTo>
                  <a:lnTo>
                    <a:pt x="558" y="81"/>
                  </a:lnTo>
                  <a:cubicBezTo>
                    <a:pt x="538" y="61"/>
                    <a:pt x="513" y="41"/>
                    <a:pt x="487" y="31"/>
                  </a:cubicBezTo>
                  <a:lnTo>
                    <a:pt x="487" y="31"/>
                  </a:lnTo>
                  <a:cubicBezTo>
                    <a:pt x="447" y="5"/>
                    <a:pt x="406" y="0"/>
                    <a:pt x="361" y="0"/>
                  </a:cubicBezTo>
                  <a:lnTo>
                    <a:pt x="361" y="0"/>
                  </a:lnTo>
                  <a:cubicBezTo>
                    <a:pt x="183" y="0"/>
                    <a:pt x="1" y="157"/>
                    <a:pt x="26" y="355"/>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2290042" y="1675800"/>
              <a:ext cx="147260" cy="198624"/>
            </a:xfrm>
            <a:custGeom>
              <a:rect b="b" l="l" r="r" t="t"/>
              <a:pathLst>
                <a:path extrusionOk="0" h="1744" w="1293">
                  <a:moveTo>
                    <a:pt x="4" y="0"/>
                  </a:moveTo>
                  <a:cubicBezTo>
                    <a:pt x="2" y="0"/>
                    <a:pt x="1" y="0"/>
                    <a:pt x="1" y="1"/>
                  </a:cubicBezTo>
                  <a:lnTo>
                    <a:pt x="310" y="1743"/>
                  </a:lnTo>
                  <a:lnTo>
                    <a:pt x="1292" y="1272"/>
                  </a:lnTo>
                  <a:cubicBezTo>
                    <a:pt x="1292" y="1272"/>
                    <a:pt x="841" y="208"/>
                    <a:pt x="446" y="77"/>
                  </a:cubicBezTo>
                  <a:cubicBezTo>
                    <a:pt x="436" y="77"/>
                    <a:pt x="50" y="0"/>
                    <a:pt x="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2198930" y="1916333"/>
              <a:ext cx="290875" cy="103982"/>
            </a:xfrm>
            <a:custGeom>
              <a:rect b="b" l="l" r="r" t="t"/>
              <a:pathLst>
                <a:path extrusionOk="0" h="913" w="2554">
                  <a:moveTo>
                    <a:pt x="436" y="183"/>
                  </a:moveTo>
                  <a:lnTo>
                    <a:pt x="46" y="133"/>
                  </a:lnTo>
                  <a:cubicBezTo>
                    <a:pt x="20" y="168"/>
                    <a:pt x="0" y="209"/>
                    <a:pt x="36" y="244"/>
                  </a:cubicBezTo>
                  <a:lnTo>
                    <a:pt x="36" y="244"/>
                  </a:lnTo>
                  <a:cubicBezTo>
                    <a:pt x="61" y="274"/>
                    <a:pt x="96" y="290"/>
                    <a:pt x="127" y="310"/>
                  </a:cubicBezTo>
                  <a:lnTo>
                    <a:pt x="127" y="310"/>
                  </a:lnTo>
                  <a:cubicBezTo>
                    <a:pt x="137" y="320"/>
                    <a:pt x="213" y="366"/>
                    <a:pt x="213" y="381"/>
                  </a:cubicBezTo>
                  <a:lnTo>
                    <a:pt x="213" y="381"/>
                  </a:lnTo>
                  <a:cubicBezTo>
                    <a:pt x="213" y="431"/>
                    <a:pt x="193" y="467"/>
                    <a:pt x="238" y="502"/>
                  </a:cubicBezTo>
                  <a:lnTo>
                    <a:pt x="238" y="502"/>
                  </a:lnTo>
                  <a:cubicBezTo>
                    <a:pt x="269" y="523"/>
                    <a:pt x="299" y="543"/>
                    <a:pt x="309" y="578"/>
                  </a:cubicBezTo>
                  <a:lnTo>
                    <a:pt x="309" y="578"/>
                  </a:lnTo>
                  <a:cubicBezTo>
                    <a:pt x="329" y="629"/>
                    <a:pt x="299" y="670"/>
                    <a:pt x="329" y="720"/>
                  </a:cubicBezTo>
                  <a:lnTo>
                    <a:pt x="329" y="720"/>
                  </a:lnTo>
                  <a:cubicBezTo>
                    <a:pt x="350" y="756"/>
                    <a:pt x="395" y="811"/>
                    <a:pt x="441" y="806"/>
                  </a:cubicBezTo>
                  <a:lnTo>
                    <a:pt x="441" y="806"/>
                  </a:lnTo>
                  <a:cubicBezTo>
                    <a:pt x="441" y="806"/>
                    <a:pt x="826" y="715"/>
                    <a:pt x="826" y="715"/>
                  </a:cubicBezTo>
                  <a:lnTo>
                    <a:pt x="826" y="715"/>
                  </a:lnTo>
                  <a:cubicBezTo>
                    <a:pt x="912" y="700"/>
                    <a:pt x="1034" y="735"/>
                    <a:pt x="1125" y="746"/>
                  </a:cubicBezTo>
                  <a:lnTo>
                    <a:pt x="1125" y="746"/>
                  </a:lnTo>
                  <a:cubicBezTo>
                    <a:pt x="1221" y="756"/>
                    <a:pt x="1322" y="771"/>
                    <a:pt x="1419" y="786"/>
                  </a:cubicBezTo>
                  <a:lnTo>
                    <a:pt x="1419" y="786"/>
                  </a:lnTo>
                  <a:cubicBezTo>
                    <a:pt x="1662" y="822"/>
                    <a:pt x="1905" y="913"/>
                    <a:pt x="2148" y="832"/>
                  </a:cubicBezTo>
                  <a:lnTo>
                    <a:pt x="2148" y="832"/>
                  </a:lnTo>
                  <a:cubicBezTo>
                    <a:pt x="2325" y="776"/>
                    <a:pt x="2553" y="624"/>
                    <a:pt x="2477" y="396"/>
                  </a:cubicBezTo>
                  <a:lnTo>
                    <a:pt x="2477" y="396"/>
                  </a:lnTo>
                  <a:cubicBezTo>
                    <a:pt x="2437" y="274"/>
                    <a:pt x="2300" y="138"/>
                    <a:pt x="2178" y="128"/>
                  </a:cubicBezTo>
                  <a:lnTo>
                    <a:pt x="2178" y="128"/>
                  </a:lnTo>
                  <a:cubicBezTo>
                    <a:pt x="1905" y="112"/>
                    <a:pt x="836" y="229"/>
                    <a:pt x="836" y="229"/>
                  </a:cubicBezTo>
                  <a:lnTo>
                    <a:pt x="836" y="229"/>
                  </a:lnTo>
                  <a:lnTo>
                    <a:pt x="618" y="112"/>
                  </a:lnTo>
                  <a:lnTo>
                    <a:pt x="446" y="1"/>
                  </a:lnTo>
                  <a:cubicBezTo>
                    <a:pt x="446" y="1"/>
                    <a:pt x="431" y="112"/>
                    <a:pt x="436" y="183"/>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832548" y="1916333"/>
              <a:ext cx="290875" cy="103982"/>
            </a:xfrm>
            <a:custGeom>
              <a:rect b="b" l="l" r="r" t="t"/>
              <a:pathLst>
                <a:path extrusionOk="0" h="913" w="2554">
                  <a:moveTo>
                    <a:pt x="1936" y="112"/>
                  </a:moveTo>
                  <a:lnTo>
                    <a:pt x="1718" y="229"/>
                  </a:lnTo>
                  <a:cubicBezTo>
                    <a:pt x="1718" y="229"/>
                    <a:pt x="644" y="112"/>
                    <a:pt x="370" y="128"/>
                  </a:cubicBezTo>
                  <a:lnTo>
                    <a:pt x="370" y="128"/>
                  </a:lnTo>
                  <a:cubicBezTo>
                    <a:pt x="254" y="138"/>
                    <a:pt x="117" y="274"/>
                    <a:pt x="77" y="396"/>
                  </a:cubicBezTo>
                  <a:lnTo>
                    <a:pt x="77" y="396"/>
                  </a:lnTo>
                  <a:cubicBezTo>
                    <a:pt x="1" y="624"/>
                    <a:pt x="228" y="776"/>
                    <a:pt x="406" y="832"/>
                  </a:cubicBezTo>
                  <a:lnTo>
                    <a:pt x="406" y="832"/>
                  </a:lnTo>
                  <a:cubicBezTo>
                    <a:pt x="649" y="913"/>
                    <a:pt x="887" y="822"/>
                    <a:pt x="1130" y="786"/>
                  </a:cubicBezTo>
                  <a:lnTo>
                    <a:pt x="1130" y="786"/>
                  </a:lnTo>
                  <a:cubicBezTo>
                    <a:pt x="1231" y="771"/>
                    <a:pt x="1328" y="756"/>
                    <a:pt x="1429" y="746"/>
                  </a:cubicBezTo>
                  <a:lnTo>
                    <a:pt x="1429" y="746"/>
                  </a:lnTo>
                  <a:cubicBezTo>
                    <a:pt x="1520" y="735"/>
                    <a:pt x="1637" y="700"/>
                    <a:pt x="1728" y="715"/>
                  </a:cubicBezTo>
                  <a:lnTo>
                    <a:pt x="1728" y="715"/>
                  </a:lnTo>
                  <a:cubicBezTo>
                    <a:pt x="1728" y="715"/>
                    <a:pt x="2113" y="806"/>
                    <a:pt x="2113" y="806"/>
                  </a:cubicBezTo>
                  <a:lnTo>
                    <a:pt x="2113" y="806"/>
                  </a:lnTo>
                  <a:cubicBezTo>
                    <a:pt x="2158" y="811"/>
                    <a:pt x="2204" y="756"/>
                    <a:pt x="2224" y="720"/>
                  </a:cubicBezTo>
                  <a:lnTo>
                    <a:pt x="2224" y="720"/>
                  </a:lnTo>
                  <a:cubicBezTo>
                    <a:pt x="2255" y="670"/>
                    <a:pt x="2224" y="629"/>
                    <a:pt x="2240" y="578"/>
                  </a:cubicBezTo>
                  <a:lnTo>
                    <a:pt x="2240" y="578"/>
                  </a:lnTo>
                  <a:cubicBezTo>
                    <a:pt x="2250" y="543"/>
                    <a:pt x="2285" y="523"/>
                    <a:pt x="2316" y="502"/>
                  </a:cubicBezTo>
                  <a:lnTo>
                    <a:pt x="2316" y="502"/>
                  </a:lnTo>
                  <a:cubicBezTo>
                    <a:pt x="2361" y="467"/>
                    <a:pt x="2341" y="431"/>
                    <a:pt x="2336" y="381"/>
                  </a:cubicBezTo>
                  <a:lnTo>
                    <a:pt x="2336" y="381"/>
                  </a:lnTo>
                  <a:cubicBezTo>
                    <a:pt x="2336" y="366"/>
                    <a:pt x="2417" y="320"/>
                    <a:pt x="2422" y="310"/>
                  </a:cubicBezTo>
                  <a:lnTo>
                    <a:pt x="2422" y="310"/>
                  </a:lnTo>
                  <a:cubicBezTo>
                    <a:pt x="2452" y="290"/>
                    <a:pt x="2493" y="274"/>
                    <a:pt x="2518" y="244"/>
                  </a:cubicBezTo>
                  <a:lnTo>
                    <a:pt x="2518" y="244"/>
                  </a:lnTo>
                  <a:cubicBezTo>
                    <a:pt x="2554" y="209"/>
                    <a:pt x="2528" y="168"/>
                    <a:pt x="2508" y="133"/>
                  </a:cubicBezTo>
                  <a:lnTo>
                    <a:pt x="2508" y="133"/>
                  </a:lnTo>
                  <a:lnTo>
                    <a:pt x="2118" y="183"/>
                  </a:lnTo>
                  <a:cubicBezTo>
                    <a:pt x="2118" y="112"/>
                    <a:pt x="2108" y="1"/>
                    <a:pt x="2108" y="1"/>
                  </a:cubicBezTo>
                  <a:lnTo>
                    <a:pt x="2108" y="1"/>
                  </a:ln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9"/>
          <p:cNvGrpSpPr/>
          <p:nvPr/>
        </p:nvGrpSpPr>
        <p:grpSpPr>
          <a:xfrm>
            <a:off x="3862521" y="3631375"/>
            <a:ext cx="4290870" cy="1282830"/>
            <a:chOff x="3862520" y="3631215"/>
            <a:chExt cx="4290870" cy="1343700"/>
          </a:xfrm>
        </p:grpSpPr>
        <p:sp>
          <p:nvSpPr>
            <p:cNvPr id="501" name="Google Shape;501;p19"/>
            <p:cNvSpPr/>
            <p:nvPr/>
          </p:nvSpPr>
          <p:spPr>
            <a:xfrm flipH="1">
              <a:off x="4754990" y="3631215"/>
              <a:ext cx="3398400" cy="13437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19"/>
            <p:cNvGrpSpPr/>
            <p:nvPr/>
          </p:nvGrpSpPr>
          <p:grpSpPr>
            <a:xfrm flipH="1">
              <a:off x="5117495" y="3681309"/>
              <a:ext cx="2245705" cy="1152196"/>
              <a:chOff x="1440665" y="1296900"/>
              <a:chExt cx="2199300" cy="1152196"/>
            </a:xfrm>
          </p:grpSpPr>
          <p:sp>
            <p:nvSpPr>
              <p:cNvPr id="503" name="Google Shape;503;p19"/>
              <p:cNvSpPr txBox="1"/>
              <p:nvPr/>
            </p:nvSpPr>
            <p:spPr>
              <a:xfrm>
                <a:off x="1440665" y="1296900"/>
                <a:ext cx="2199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Add to the Database</a:t>
                </a:r>
                <a:endParaRPr b="1" sz="1800">
                  <a:solidFill>
                    <a:schemeClr val="lt1"/>
                  </a:solidFill>
                  <a:latin typeface="Fira Sans Extra Condensed"/>
                  <a:ea typeface="Fira Sans Extra Condensed"/>
                  <a:cs typeface="Fira Sans Extra Condensed"/>
                  <a:sym typeface="Fira Sans Extra Condensed"/>
                </a:endParaRPr>
              </a:p>
            </p:txBody>
          </p:sp>
          <p:sp>
            <p:nvSpPr>
              <p:cNvPr id="504" name="Google Shape;504;p19"/>
              <p:cNvSpPr txBox="1"/>
              <p:nvPr/>
            </p:nvSpPr>
            <p:spPr>
              <a:xfrm>
                <a:off x="1643153" y="1561397"/>
                <a:ext cx="19968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A way for users to add what they believe is a credible source to the database, and cross-check with experts</a:t>
                </a:r>
                <a:endParaRPr sz="1100">
                  <a:solidFill>
                    <a:schemeClr val="lt1"/>
                  </a:solidFill>
                  <a:latin typeface="Roboto"/>
                  <a:ea typeface="Roboto"/>
                  <a:cs typeface="Roboto"/>
                  <a:sym typeface="Roboto"/>
                </a:endParaRPr>
              </a:p>
            </p:txBody>
          </p:sp>
        </p:grpSp>
        <p:sp>
          <p:nvSpPr>
            <p:cNvPr id="505" name="Google Shape;505;p19"/>
            <p:cNvSpPr/>
            <p:nvPr/>
          </p:nvSpPr>
          <p:spPr>
            <a:xfrm flipH="1">
              <a:off x="7256192" y="3817650"/>
              <a:ext cx="741600" cy="72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flipH="1">
              <a:off x="3862520" y="3945825"/>
              <a:ext cx="479700" cy="46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3</a:t>
              </a:r>
              <a:endParaRPr/>
            </a:p>
          </p:txBody>
        </p:sp>
        <p:cxnSp>
          <p:nvCxnSpPr>
            <p:cNvPr id="507" name="Google Shape;507;p19"/>
            <p:cNvCxnSpPr>
              <a:stCxn id="506" idx="2"/>
              <a:endCxn id="501" idx="3"/>
            </p:cNvCxnSpPr>
            <p:nvPr/>
          </p:nvCxnSpPr>
          <p:spPr>
            <a:xfrm>
              <a:off x="4342220" y="4180725"/>
              <a:ext cx="412800" cy="122400"/>
            </a:xfrm>
            <a:prstGeom prst="straightConnector1">
              <a:avLst/>
            </a:prstGeom>
            <a:noFill/>
            <a:ln cap="flat" cmpd="sng" w="9525">
              <a:solidFill>
                <a:schemeClr val="dk1"/>
              </a:solidFill>
              <a:prstDash val="solid"/>
              <a:round/>
              <a:headEnd len="med" w="med" type="none"/>
              <a:tailEnd len="med" w="med" type="none"/>
            </a:ln>
          </p:spPr>
        </p:cxnSp>
      </p:grpSp>
      <p:grpSp>
        <p:nvGrpSpPr>
          <p:cNvPr id="508" name="Google Shape;508;p19"/>
          <p:cNvGrpSpPr/>
          <p:nvPr/>
        </p:nvGrpSpPr>
        <p:grpSpPr>
          <a:xfrm>
            <a:off x="4395930" y="2350934"/>
            <a:ext cx="4290880" cy="1220112"/>
            <a:chOff x="4395915" y="2411250"/>
            <a:chExt cx="4290880" cy="1099200"/>
          </a:xfrm>
        </p:grpSpPr>
        <p:sp>
          <p:nvSpPr>
            <p:cNvPr id="509" name="Google Shape;509;p19"/>
            <p:cNvSpPr/>
            <p:nvPr/>
          </p:nvSpPr>
          <p:spPr>
            <a:xfrm flipH="1">
              <a:off x="5288396" y="2411250"/>
              <a:ext cx="3398400" cy="1099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9"/>
            <p:cNvGrpSpPr/>
            <p:nvPr/>
          </p:nvGrpSpPr>
          <p:grpSpPr>
            <a:xfrm flipH="1">
              <a:off x="5650934" y="2461367"/>
              <a:ext cx="2135741" cy="990872"/>
              <a:chOff x="1548315" y="1296908"/>
              <a:chExt cx="2091608" cy="990872"/>
            </a:xfrm>
          </p:grpSpPr>
          <p:sp>
            <p:nvSpPr>
              <p:cNvPr id="511" name="Google Shape;511;p19"/>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Chat with Experts</a:t>
                </a:r>
                <a:endParaRPr b="1" sz="1800">
                  <a:solidFill>
                    <a:schemeClr val="lt1"/>
                  </a:solidFill>
                  <a:latin typeface="Fira Sans Extra Condensed"/>
                  <a:ea typeface="Fira Sans Extra Condensed"/>
                  <a:cs typeface="Fira Sans Extra Condensed"/>
                  <a:sym typeface="Fira Sans Extra Condensed"/>
                </a:endParaRPr>
              </a:p>
            </p:txBody>
          </p:sp>
          <p:sp>
            <p:nvSpPr>
              <p:cNvPr id="512" name="Google Shape;512;p19"/>
              <p:cNvSpPr txBox="1"/>
              <p:nvPr/>
            </p:nvSpPr>
            <p:spPr>
              <a:xfrm>
                <a:off x="1548315" y="1561481"/>
                <a:ext cx="20916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A way for users to get any help from experts</a:t>
                </a:r>
                <a:endParaRPr sz="1200">
                  <a:solidFill>
                    <a:schemeClr val="lt1"/>
                  </a:solidFill>
                  <a:latin typeface="Roboto"/>
                  <a:ea typeface="Roboto"/>
                  <a:cs typeface="Roboto"/>
                  <a:sym typeface="Roboto"/>
                </a:endParaRPr>
              </a:p>
            </p:txBody>
          </p:sp>
        </p:grpSp>
        <p:sp>
          <p:nvSpPr>
            <p:cNvPr id="513" name="Google Shape;513;p19"/>
            <p:cNvSpPr/>
            <p:nvPr/>
          </p:nvSpPr>
          <p:spPr>
            <a:xfrm flipH="1">
              <a:off x="7789587" y="2597700"/>
              <a:ext cx="741600" cy="72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flipH="1">
              <a:off x="4395915" y="2725950"/>
              <a:ext cx="479700" cy="469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a:t>
              </a:r>
              <a:endParaRPr/>
            </a:p>
          </p:txBody>
        </p:sp>
        <p:cxnSp>
          <p:nvCxnSpPr>
            <p:cNvPr id="515" name="Google Shape;515;p19"/>
            <p:cNvCxnSpPr>
              <a:stCxn id="509" idx="3"/>
              <a:endCxn id="514" idx="2"/>
            </p:cNvCxnSpPr>
            <p:nvPr/>
          </p:nvCxnSpPr>
          <p:spPr>
            <a:xfrm rot="10800000">
              <a:off x="4875596" y="2960850"/>
              <a:ext cx="412800" cy="0"/>
            </a:xfrm>
            <a:prstGeom prst="straightConnector1">
              <a:avLst/>
            </a:prstGeom>
            <a:noFill/>
            <a:ln cap="flat" cmpd="sng" w="9525">
              <a:solidFill>
                <a:schemeClr val="dk1"/>
              </a:solidFill>
              <a:prstDash val="solid"/>
              <a:round/>
              <a:headEnd len="med" w="med" type="none"/>
              <a:tailEnd len="med" w="med" type="none"/>
            </a:ln>
          </p:spPr>
        </p:cxnSp>
      </p:grpSp>
      <p:grpSp>
        <p:nvGrpSpPr>
          <p:cNvPr id="516" name="Google Shape;516;p19"/>
          <p:cNvGrpSpPr/>
          <p:nvPr/>
        </p:nvGrpSpPr>
        <p:grpSpPr>
          <a:xfrm>
            <a:off x="3862530" y="1007829"/>
            <a:ext cx="4290880" cy="1282766"/>
            <a:chOff x="3862520" y="1191300"/>
            <a:chExt cx="4290880" cy="1099200"/>
          </a:xfrm>
        </p:grpSpPr>
        <p:sp>
          <p:nvSpPr>
            <p:cNvPr id="517" name="Google Shape;517;p19"/>
            <p:cNvSpPr/>
            <p:nvPr/>
          </p:nvSpPr>
          <p:spPr>
            <a:xfrm flipH="1">
              <a:off x="4755000" y="1191300"/>
              <a:ext cx="3398400" cy="1099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19"/>
            <p:cNvGrpSpPr/>
            <p:nvPr/>
          </p:nvGrpSpPr>
          <p:grpSpPr>
            <a:xfrm flipH="1">
              <a:off x="5117538" y="1241417"/>
              <a:ext cx="2138802" cy="941261"/>
              <a:chOff x="1545317" y="1296908"/>
              <a:chExt cx="2094606" cy="941261"/>
            </a:xfrm>
          </p:grpSpPr>
          <p:sp>
            <p:nvSpPr>
              <p:cNvPr id="519" name="Google Shape;519;p19"/>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Website Checker</a:t>
                </a:r>
                <a:endParaRPr b="1" sz="1800">
                  <a:solidFill>
                    <a:schemeClr val="lt1"/>
                  </a:solidFill>
                  <a:latin typeface="Fira Sans Extra Condensed"/>
                  <a:ea typeface="Fira Sans Extra Condensed"/>
                  <a:cs typeface="Fira Sans Extra Condensed"/>
                  <a:sym typeface="Fira Sans Extra Condensed"/>
                </a:endParaRPr>
              </a:p>
            </p:txBody>
          </p:sp>
          <p:sp>
            <p:nvSpPr>
              <p:cNvPr id="520" name="Google Shape;520;p19"/>
              <p:cNvSpPr txBox="1"/>
              <p:nvPr/>
            </p:nvSpPr>
            <p:spPr>
              <a:xfrm>
                <a:off x="1545317" y="1511869"/>
                <a:ext cx="20946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A way for users to check if their sources are </a:t>
                </a:r>
                <a:r>
                  <a:rPr lang="en" sz="1200">
                    <a:solidFill>
                      <a:schemeClr val="lt1"/>
                    </a:solidFill>
                    <a:latin typeface="Roboto"/>
                    <a:ea typeface="Roboto"/>
                    <a:cs typeface="Roboto"/>
                    <a:sym typeface="Roboto"/>
                  </a:rPr>
                  <a:t>credible</a:t>
                </a:r>
                <a:r>
                  <a:rPr lang="en" sz="1200">
                    <a:solidFill>
                      <a:schemeClr val="lt1"/>
                    </a:solidFill>
                    <a:latin typeface="Roboto"/>
                    <a:ea typeface="Roboto"/>
                    <a:cs typeface="Roboto"/>
                    <a:sym typeface="Roboto"/>
                  </a:rPr>
                  <a:t> or Non-Credible</a:t>
                </a:r>
                <a:endParaRPr sz="1200">
                  <a:solidFill>
                    <a:schemeClr val="lt1"/>
                  </a:solidFill>
                  <a:latin typeface="Roboto"/>
                  <a:ea typeface="Roboto"/>
                  <a:cs typeface="Roboto"/>
                  <a:sym typeface="Roboto"/>
                </a:endParaRPr>
              </a:p>
            </p:txBody>
          </p:sp>
        </p:grpSp>
        <p:sp>
          <p:nvSpPr>
            <p:cNvPr id="521" name="Google Shape;521;p19"/>
            <p:cNvSpPr/>
            <p:nvPr/>
          </p:nvSpPr>
          <p:spPr>
            <a:xfrm flipH="1">
              <a:off x="7256192" y="1377750"/>
              <a:ext cx="741600" cy="72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flipH="1">
              <a:off x="3862520" y="1506075"/>
              <a:ext cx="479700" cy="469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a:t>
              </a:r>
              <a:endParaRPr/>
            </a:p>
          </p:txBody>
        </p:sp>
        <p:cxnSp>
          <p:nvCxnSpPr>
            <p:cNvPr id="523" name="Google Shape;523;p19"/>
            <p:cNvCxnSpPr>
              <a:stCxn id="517" idx="3"/>
              <a:endCxn id="522" idx="2"/>
            </p:cNvCxnSpPr>
            <p:nvPr/>
          </p:nvCxnSpPr>
          <p:spPr>
            <a:xfrm rot="10800000">
              <a:off x="4342200" y="1740900"/>
              <a:ext cx="412800" cy="0"/>
            </a:xfrm>
            <a:prstGeom prst="straightConnector1">
              <a:avLst/>
            </a:prstGeom>
            <a:noFill/>
            <a:ln cap="flat" cmpd="sng" w="9525">
              <a:solidFill>
                <a:schemeClr val="dk1"/>
              </a:solidFill>
              <a:prstDash val="solid"/>
              <a:round/>
              <a:headEnd len="med" w="med" type="none"/>
              <a:tailEnd len="med" w="med" type="none"/>
            </a:ln>
          </p:spPr>
        </p:cxnSp>
      </p:grpSp>
      <p:grpSp>
        <p:nvGrpSpPr>
          <p:cNvPr id="524" name="Google Shape;524;p19"/>
          <p:cNvGrpSpPr/>
          <p:nvPr/>
        </p:nvGrpSpPr>
        <p:grpSpPr>
          <a:xfrm>
            <a:off x="7451650" y="1525193"/>
            <a:ext cx="350703" cy="431557"/>
            <a:chOff x="9099575" y="1917030"/>
            <a:chExt cx="350703" cy="431557"/>
          </a:xfrm>
        </p:grpSpPr>
        <p:sp>
          <p:nvSpPr>
            <p:cNvPr id="525" name="Google Shape;525;p19"/>
            <p:cNvSpPr/>
            <p:nvPr/>
          </p:nvSpPr>
          <p:spPr>
            <a:xfrm>
              <a:off x="9099575" y="1917030"/>
              <a:ext cx="350703" cy="431557"/>
            </a:xfrm>
            <a:custGeom>
              <a:rect b="b" l="l" r="r" t="t"/>
              <a:pathLst>
                <a:path extrusionOk="0" h="8572" w="6966">
                  <a:moveTo>
                    <a:pt x="350" y="0"/>
                  </a:moveTo>
                  <a:cubicBezTo>
                    <a:pt x="157" y="0"/>
                    <a:pt x="0" y="157"/>
                    <a:pt x="0" y="350"/>
                  </a:cubicBezTo>
                  <a:lnTo>
                    <a:pt x="0" y="8227"/>
                  </a:lnTo>
                  <a:cubicBezTo>
                    <a:pt x="0" y="8414"/>
                    <a:pt x="157" y="8571"/>
                    <a:pt x="350" y="8571"/>
                  </a:cubicBezTo>
                  <a:lnTo>
                    <a:pt x="6616" y="8571"/>
                  </a:lnTo>
                  <a:cubicBezTo>
                    <a:pt x="6809" y="8571"/>
                    <a:pt x="6966" y="8414"/>
                    <a:pt x="6966" y="8227"/>
                  </a:cubicBezTo>
                  <a:lnTo>
                    <a:pt x="6966" y="350"/>
                  </a:lnTo>
                  <a:cubicBezTo>
                    <a:pt x="6966" y="157"/>
                    <a:pt x="6809" y="0"/>
                    <a:pt x="6616" y="0"/>
                  </a:cubicBez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9127366" y="2000403"/>
              <a:ext cx="295122" cy="319590"/>
            </a:xfrm>
            <a:custGeom>
              <a:rect b="b" l="l" r="r" t="t"/>
              <a:pathLst>
                <a:path extrusionOk="0" h="6348" w="5862">
                  <a:moveTo>
                    <a:pt x="1" y="1"/>
                  </a:moveTo>
                  <a:lnTo>
                    <a:pt x="1" y="6176"/>
                  </a:lnTo>
                  <a:cubicBezTo>
                    <a:pt x="1" y="6272"/>
                    <a:pt x="77" y="6348"/>
                    <a:pt x="173" y="6348"/>
                  </a:cubicBezTo>
                  <a:lnTo>
                    <a:pt x="5689" y="6348"/>
                  </a:lnTo>
                  <a:cubicBezTo>
                    <a:pt x="5785" y="6348"/>
                    <a:pt x="5861" y="6272"/>
                    <a:pt x="5861" y="6176"/>
                  </a:cubicBezTo>
                  <a:lnTo>
                    <a:pt x="5861" y="1"/>
                  </a:lnTo>
                  <a:close/>
                </a:path>
              </a:pathLst>
            </a:custGeom>
            <a:solidFill>
              <a:srgbClr val="F9F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9127366" y="1944821"/>
              <a:ext cx="295122" cy="56638"/>
            </a:xfrm>
            <a:custGeom>
              <a:rect b="b" l="l" r="r" t="t"/>
              <a:pathLst>
                <a:path extrusionOk="0" h="1125" w="5862">
                  <a:moveTo>
                    <a:pt x="173" y="0"/>
                  </a:moveTo>
                  <a:cubicBezTo>
                    <a:pt x="77" y="0"/>
                    <a:pt x="1" y="81"/>
                    <a:pt x="1" y="173"/>
                  </a:cubicBezTo>
                  <a:lnTo>
                    <a:pt x="1" y="1125"/>
                  </a:lnTo>
                  <a:lnTo>
                    <a:pt x="5861" y="1125"/>
                  </a:lnTo>
                  <a:lnTo>
                    <a:pt x="5861" y="178"/>
                  </a:lnTo>
                  <a:cubicBezTo>
                    <a:pt x="5861" y="81"/>
                    <a:pt x="5785" y="0"/>
                    <a:pt x="5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9149317" y="2234763"/>
              <a:ext cx="251977" cy="64089"/>
            </a:xfrm>
            <a:custGeom>
              <a:rect b="b" l="l" r="r" t="t"/>
              <a:pathLst>
                <a:path extrusionOk="0" h="1273" w="5005">
                  <a:moveTo>
                    <a:pt x="132" y="1"/>
                  </a:moveTo>
                  <a:cubicBezTo>
                    <a:pt x="61" y="1"/>
                    <a:pt x="0" y="62"/>
                    <a:pt x="0" y="133"/>
                  </a:cubicBezTo>
                  <a:lnTo>
                    <a:pt x="0" y="1146"/>
                  </a:lnTo>
                  <a:cubicBezTo>
                    <a:pt x="0" y="1217"/>
                    <a:pt x="61" y="1272"/>
                    <a:pt x="132" y="1272"/>
                  </a:cubicBezTo>
                  <a:lnTo>
                    <a:pt x="4878" y="1272"/>
                  </a:lnTo>
                  <a:cubicBezTo>
                    <a:pt x="4949" y="1272"/>
                    <a:pt x="5005" y="1217"/>
                    <a:pt x="5005" y="1146"/>
                  </a:cubicBezTo>
                  <a:lnTo>
                    <a:pt x="5005" y="133"/>
                  </a:lnTo>
                  <a:cubicBezTo>
                    <a:pt x="5005" y="62"/>
                    <a:pt x="4949" y="1"/>
                    <a:pt x="4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9296981" y="2060365"/>
              <a:ext cx="104315" cy="12788"/>
            </a:xfrm>
            <a:custGeom>
              <a:rect b="b" l="l" r="r" t="t"/>
              <a:pathLst>
                <a:path extrusionOk="0" h="254" w="2072">
                  <a:moveTo>
                    <a:pt x="137" y="0"/>
                  </a:moveTo>
                  <a:cubicBezTo>
                    <a:pt x="61" y="0"/>
                    <a:pt x="0" y="66"/>
                    <a:pt x="10" y="142"/>
                  </a:cubicBezTo>
                  <a:cubicBezTo>
                    <a:pt x="20" y="203"/>
                    <a:pt x="76" y="253"/>
                    <a:pt x="142" y="253"/>
                  </a:cubicBezTo>
                  <a:lnTo>
                    <a:pt x="1935" y="253"/>
                  </a:lnTo>
                  <a:cubicBezTo>
                    <a:pt x="2011" y="253"/>
                    <a:pt x="2072" y="187"/>
                    <a:pt x="2062" y="111"/>
                  </a:cubicBezTo>
                  <a:cubicBezTo>
                    <a:pt x="2057" y="46"/>
                    <a:pt x="1996" y="0"/>
                    <a:pt x="19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9316113" y="2031769"/>
              <a:ext cx="83673" cy="12536"/>
            </a:xfrm>
            <a:custGeom>
              <a:rect b="b" l="l" r="r" t="t"/>
              <a:pathLst>
                <a:path extrusionOk="0" h="249" w="1662">
                  <a:moveTo>
                    <a:pt x="127" y="1"/>
                  </a:moveTo>
                  <a:cubicBezTo>
                    <a:pt x="61" y="1"/>
                    <a:pt x="0" y="56"/>
                    <a:pt x="5" y="127"/>
                  </a:cubicBezTo>
                  <a:cubicBezTo>
                    <a:pt x="5" y="198"/>
                    <a:pt x="66" y="249"/>
                    <a:pt x="137" y="249"/>
                  </a:cubicBezTo>
                  <a:lnTo>
                    <a:pt x="1535" y="249"/>
                  </a:lnTo>
                  <a:cubicBezTo>
                    <a:pt x="1601" y="249"/>
                    <a:pt x="1662" y="193"/>
                    <a:pt x="1657" y="122"/>
                  </a:cubicBezTo>
                  <a:cubicBezTo>
                    <a:pt x="1657" y="51"/>
                    <a:pt x="1596" y="1"/>
                    <a:pt x="1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9296981" y="2089918"/>
              <a:ext cx="104315" cy="12536"/>
            </a:xfrm>
            <a:custGeom>
              <a:rect b="b" l="l" r="r" t="t"/>
              <a:pathLst>
                <a:path extrusionOk="0" h="249" w="2072">
                  <a:moveTo>
                    <a:pt x="137" y="1"/>
                  </a:moveTo>
                  <a:cubicBezTo>
                    <a:pt x="61" y="1"/>
                    <a:pt x="0" y="61"/>
                    <a:pt x="10" y="142"/>
                  </a:cubicBezTo>
                  <a:cubicBezTo>
                    <a:pt x="20" y="203"/>
                    <a:pt x="76" y="249"/>
                    <a:pt x="142" y="249"/>
                  </a:cubicBezTo>
                  <a:lnTo>
                    <a:pt x="1935" y="249"/>
                  </a:lnTo>
                  <a:cubicBezTo>
                    <a:pt x="2011" y="249"/>
                    <a:pt x="2072" y="188"/>
                    <a:pt x="2062" y="107"/>
                  </a:cubicBezTo>
                  <a:cubicBezTo>
                    <a:pt x="2057" y="46"/>
                    <a:pt x="1996" y="1"/>
                    <a:pt x="19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9296981" y="2119270"/>
              <a:ext cx="104315" cy="12788"/>
            </a:xfrm>
            <a:custGeom>
              <a:rect b="b" l="l" r="r" t="t"/>
              <a:pathLst>
                <a:path extrusionOk="0" h="254" w="2072">
                  <a:moveTo>
                    <a:pt x="137" y="0"/>
                  </a:moveTo>
                  <a:cubicBezTo>
                    <a:pt x="61" y="0"/>
                    <a:pt x="0" y="66"/>
                    <a:pt x="10" y="142"/>
                  </a:cubicBezTo>
                  <a:cubicBezTo>
                    <a:pt x="20" y="208"/>
                    <a:pt x="76" y="253"/>
                    <a:pt x="142" y="253"/>
                  </a:cubicBezTo>
                  <a:lnTo>
                    <a:pt x="1935" y="253"/>
                  </a:lnTo>
                  <a:cubicBezTo>
                    <a:pt x="2011" y="253"/>
                    <a:pt x="2072" y="188"/>
                    <a:pt x="2062" y="112"/>
                  </a:cubicBezTo>
                  <a:cubicBezTo>
                    <a:pt x="2057" y="51"/>
                    <a:pt x="1996" y="0"/>
                    <a:pt x="19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9148813" y="2148067"/>
              <a:ext cx="252480" cy="12536"/>
            </a:xfrm>
            <a:custGeom>
              <a:rect b="b" l="l" r="r" t="t"/>
              <a:pathLst>
                <a:path extrusionOk="0" h="249" w="5015">
                  <a:moveTo>
                    <a:pt x="137" y="1"/>
                  </a:moveTo>
                  <a:cubicBezTo>
                    <a:pt x="61" y="1"/>
                    <a:pt x="0" y="66"/>
                    <a:pt x="10" y="142"/>
                  </a:cubicBezTo>
                  <a:cubicBezTo>
                    <a:pt x="15" y="203"/>
                    <a:pt x="76" y="249"/>
                    <a:pt x="142" y="249"/>
                  </a:cubicBezTo>
                  <a:lnTo>
                    <a:pt x="4878" y="249"/>
                  </a:lnTo>
                  <a:cubicBezTo>
                    <a:pt x="4954" y="249"/>
                    <a:pt x="5015" y="188"/>
                    <a:pt x="5005" y="112"/>
                  </a:cubicBezTo>
                  <a:cubicBezTo>
                    <a:pt x="5000" y="46"/>
                    <a:pt x="4939" y="1"/>
                    <a:pt x="4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a:off x="9148813" y="2177419"/>
              <a:ext cx="252480" cy="12788"/>
            </a:xfrm>
            <a:custGeom>
              <a:rect b="b" l="l" r="r" t="t"/>
              <a:pathLst>
                <a:path extrusionOk="0" h="254" w="5015">
                  <a:moveTo>
                    <a:pt x="137" y="0"/>
                  </a:moveTo>
                  <a:cubicBezTo>
                    <a:pt x="61" y="0"/>
                    <a:pt x="0" y="66"/>
                    <a:pt x="10" y="142"/>
                  </a:cubicBezTo>
                  <a:cubicBezTo>
                    <a:pt x="15" y="208"/>
                    <a:pt x="76" y="253"/>
                    <a:pt x="142" y="253"/>
                  </a:cubicBezTo>
                  <a:lnTo>
                    <a:pt x="4878" y="253"/>
                  </a:lnTo>
                  <a:cubicBezTo>
                    <a:pt x="4954" y="253"/>
                    <a:pt x="5015" y="188"/>
                    <a:pt x="5005" y="112"/>
                  </a:cubicBezTo>
                  <a:cubicBezTo>
                    <a:pt x="5000" y="51"/>
                    <a:pt x="4939" y="0"/>
                    <a:pt x="48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9148813" y="2206972"/>
              <a:ext cx="182350" cy="12838"/>
            </a:xfrm>
            <a:custGeom>
              <a:rect b="b" l="l" r="r" t="t"/>
              <a:pathLst>
                <a:path extrusionOk="0" h="255" w="3622">
                  <a:moveTo>
                    <a:pt x="137" y="1"/>
                  </a:moveTo>
                  <a:cubicBezTo>
                    <a:pt x="61" y="1"/>
                    <a:pt x="0" y="67"/>
                    <a:pt x="10" y="143"/>
                  </a:cubicBezTo>
                  <a:cubicBezTo>
                    <a:pt x="15" y="208"/>
                    <a:pt x="76" y="254"/>
                    <a:pt x="142" y="254"/>
                  </a:cubicBezTo>
                  <a:lnTo>
                    <a:pt x="3485" y="254"/>
                  </a:lnTo>
                  <a:cubicBezTo>
                    <a:pt x="3561" y="254"/>
                    <a:pt x="3622" y="188"/>
                    <a:pt x="3612" y="112"/>
                  </a:cubicBezTo>
                  <a:cubicBezTo>
                    <a:pt x="3602" y="46"/>
                    <a:pt x="3546" y="1"/>
                    <a:pt x="34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9149317" y="2030762"/>
              <a:ext cx="133163" cy="101294"/>
            </a:xfrm>
            <a:custGeom>
              <a:rect b="b" l="l" r="r" t="t"/>
              <a:pathLst>
                <a:path extrusionOk="0" h="2012" w="2645">
                  <a:moveTo>
                    <a:pt x="132" y="0"/>
                  </a:moveTo>
                  <a:cubicBezTo>
                    <a:pt x="61" y="0"/>
                    <a:pt x="0" y="61"/>
                    <a:pt x="0" y="132"/>
                  </a:cubicBezTo>
                  <a:lnTo>
                    <a:pt x="0" y="1880"/>
                  </a:lnTo>
                  <a:cubicBezTo>
                    <a:pt x="0" y="1956"/>
                    <a:pt x="61" y="2011"/>
                    <a:pt x="132" y="2011"/>
                  </a:cubicBezTo>
                  <a:lnTo>
                    <a:pt x="2518" y="2011"/>
                  </a:lnTo>
                  <a:cubicBezTo>
                    <a:pt x="2589" y="2011"/>
                    <a:pt x="2644" y="1956"/>
                    <a:pt x="2644" y="1880"/>
                  </a:cubicBezTo>
                  <a:lnTo>
                    <a:pt x="2644" y="132"/>
                  </a:lnTo>
                  <a:cubicBezTo>
                    <a:pt x="2644" y="61"/>
                    <a:pt x="2589" y="0"/>
                    <a:pt x="2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9"/>
          <p:cNvGrpSpPr/>
          <p:nvPr/>
        </p:nvGrpSpPr>
        <p:grpSpPr>
          <a:xfrm>
            <a:off x="7411217" y="3973731"/>
            <a:ext cx="431563" cy="414139"/>
            <a:chOff x="10730480" y="2546706"/>
            <a:chExt cx="431563" cy="414139"/>
          </a:xfrm>
        </p:grpSpPr>
        <p:sp>
          <p:nvSpPr>
            <p:cNvPr id="538" name="Google Shape;538;p19"/>
            <p:cNvSpPr/>
            <p:nvPr/>
          </p:nvSpPr>
          <p:spPr>
            <a:xfrm>
              <a:off x="11119150" y="2960599"/>
              <a:ext cx="806" cy="50"/>
            </a:xfrm>
            <a:custGeom>
              <a:rect b="b" l="l" r="r" t="t"/>
              <a:pathLst>
                <a:path extrusionOk="0" h="1" w="16">
                  <a:moveTo>
                    <a:pt x="1" y="0"/>
                  </a:moveTo>
                  <a:lnTo>
                    <a:pt x="16" y="0"/>
                  </a:lnTo>
                  <a:lnTo>
                    <a:pt x="16" y="0"/>
                  </a:lnTo>
                  <a:cubicBezTo>
                    <a:pt x="11" y="0"/>
                    <a:pt x="6" y="0"/>
                    <a:pt x="1" y="0"/>
                  </a:cubicBezTo>
                  <a:close/>
                </a:path>
              </a:pathLst>
            </a:custGeom>
            <a:solidFill>
              <a:srgbClr val="90D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10730480" y="2546706"/>
              <a:ext cx="388462" cy="413937"/>
            </a:xfrm>
            <a:custGeom>
              <a:rect b="b" l="l" r="r" t="t"/>
              <a:pathLst>
                <a:path extrusionOk="0" h="8222" w="7716">
                  <a:moveTo>
                    <a:pt x="350" y="0"/>
                  </a:moveTo>
                  <a:cubicBezTo>
                    <a:pt x="158" y="0"/>
                    <a:pt x="1" y="157"/>
                    <a:pt x="1" y="350"/>
                  </a:cubicBezTo>
                  <a:lnTo>
                    <a:pt x="1" y="7386"/>
                  </a:lnTo>
                  <a:cubicBezTo>
                    <a:pt x="1" y="7847"/>
                    <a:pt x="376" y="8221"/>
                    <a:pt x="837" y="8221"/>
                  </a:cubicBezTo>
                  <a:lnTo>
                    <a:pt x="7716" y="8221"/>
                  </a:lnTo>
                  <a:cubicBezTo>
                    <a:pt x="7260" y="8211"/>
                    <a:pt x="6900" y="7826"/>
                    <a:pt x="6900" y="7370"/>
                  </a:cubicBezTo>
                  <a:lnTo>
                    <a:pt x="6900" y="350"/>
                  </a:lnTo>
                  <a:cubicBezTo>
                    <a:pt x="6900" y="157"/>
                    <a:pt x="6743" y="0"/>
                    <a:pt x="65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11077866" y="2583660"/>
              <a:ext cx="84177" cy="377185"/>
            </a:xfrm>
            <a:custGeom>
              <a:rect b="b" l="l" r="r" t="t"/>
              <a:pathLst>
                <a:path extrusionOk="0" h="7492" w="1672">
                  <a:moveTo>
                    <a:pt x="0" y="1"/>
                  </a:moveTo>
                  <a:lnTo>
                    <a:pt x="0" y="6642"/>
                  </a:lnTo>
                  <a:cubicBezTo>
                    <a:pt x="0" y="7077"/>
                    <a:pt x="324" y="7447"/>
                    <a:pt x="760" y="7487"/>
                  </a:cubicBezTo>
                  <a:cubicBezTo>
                    <a:pt x="787" y="7490"/>
                    <a:pt x="813" y="7491"/>
                    <a:pt x="839" y="7491"/>
                  </a:cubicBezTo>
                  <a:cubicBezTo>
                    <a:pt x="1300" y="7491"/>
                    <a:pt x="1672" y="7117"/>
                    <a:pt x="1672" y="6652"/>
                  </a:cubicBezTo>
                  <a:lnTo>
                    <a:pt x="1672" y="1723"/>
                  </a:lnTo>
                  <a:cubicBezTo>
                    <a:pt x="1672" y="1530"/>
                    <a:pt x="1515" y="1373"/>
                    <a:pt x="1322" y="1373"/>
                  </a:cubicBezTo>
                  <a:lnTo>
                    <a:pt x="552" y="1373"/>
                  </a:lnTo>
                  <a:lnTo>
                    <a:pt x="552" y="350"/>
                  </a:lnTo>
                  <a:cubicBezTo>
                    <a:pt x="552" y="158"/>
                    <a:pt x="395" y="1"/>
                    <a:pt x="203"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11105657" y="2618348"/>
              <a:ext cx="27841" cy="314052"/>
            </a:xfrm>
            <a:custGeom>
              <a:rect b="b" l="l" r="r" t="t"/>
              <a:pathLst>
                <a:path extrusionOk="0" h="6238" w="553">
                  <a:moveTo>
                    <a:pt x="0" y="0"/>
                  </a:moveTo>
                  <a:lnTo>
                    <a:pt x="0" y="5953"/>
                  </a:lnTo>
                  <a:cubicBezTo>
                    <a:pt x="0" y="6106"/>
                    <a:pt x="123" y="6237"/>
                    <a:pt x="275" y="6237"/>
                  </a:cubicBezTo>
                  <a:cubicBezTo>
                    <a:pt x="283" y="6237"/>
                    <a:pt x="291" y="6237"/>
                    <a:pt x="299" y="6236"/>
                  </a:cubicBezTo>
                  <a:cubicBezTo>
                    <a:pt x="441" y="6226"/>
                    <a:pt x="552" y="6104"/>
                    <a:pt x="552" y="5958"/>
                  </a:cubicBezTo>
                  <a:lnTo>
                    <a:pt x="552" y="350"/>
                  </a:lnTo>
                  <a:cubicBezTo>
                    <a:pt x="552" y="158"/>
                    <a:pt x="395" y="0"/>
                    <a:pt x="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10751675" y="2772658"/>
              <a:ext cx="305040" cy="12536"/>
            </a:xfrm>
            <a:custGeom>
              <a:rect b="b" l="l" r="r" t="t"/>
              <a:pathLst>
                <a:path extrusionOk="0" h="249" w="6059">
                  <a:moveTo>
                    <a:pt x="137" y="0"/>
                  </a:moveTo>
                  <a:cubicBezTo>
                    <a:pt x="61" y="0"/>
                    <a:pt x="0" y="61"/>
                    <a:pt x="5" y="137"/>
                  </a:cubicBezTo>
                  <a:cubicBezTo>
                    <a:pt x="15" y="203"/>
                    <a:pt x="71" y="248"/>
                    <a:pt x="137" y="248"/>
                  </a:cubicBezTo>
                  <a:lnTo>
                    <a:pt x="5917" y="248"/>
                  </a:lnTo>
                  <a:cubicBezTo>
                    <a:pt x="5998" y="248"/>
                    <a:pt x="6059" y="183"/>
                    <a:pt x="6049" y="107"/>
                  </a:cubicBezTo>
                  <a:cubicBezTo>
                    <a:pt x="6038" y="46"/>
                    <a:pt x="5983" y="0"/>
                    <a:pt x="5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10751675" y="2814697"/>
              <a:ext cx="305040" cy="12586"/>
            </a:xfrm>
            <a:custGeom>
              <a:rect b="b" l="l" r="r" t="t"/>
              <a:pathLst>
                <a:path extrusionOk="0" h="250" w="6059">
                  <a:moveTo>
                    <a:pt x="137" y="1"/>
                  </a:moveTo>
                  <a:cubicBezTo>
                    <a:pt x="61" y="1"/>
                    <a:pt x="0" y="67"/>
                    <a:pt x="5" y="143"/>
                  </a:cubicBezTo>
                  <a:cubicBezTo>
                    <a:pt x="15" y="204"/>
                    <a:pt x="71" y="249"/>
                    <a:pt x="137" y="249"/>
                  </a:cubicBezTo>
                  <a:lnTo>
                    <a:pt x="5917" y="249"/>
                  </a:lnTo>
                  <a:cubicBezTo>
                    <a:pt x="5998" y="249"/>
                    <a:pt x="6059" y="188"/>
                    <a:pt x="6049" y="112"/>
                  </a:cubicBezTo>
                  <a:cubicBezTo>
                    <a:pt x="6038" y="47"/>
                    <a:pt x="5983" y="1"/>
                    <a:pt x="5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10751675" y="2856786"/>
              <a:ext cx="305040" cy="12838"/>
            </a:xfrm>
            <a:custGeom>
              <a:rect b="b" l="l" r="r" t="t"/>
              <a:pathLst>
                <a:path extrusionOk="0" h="255" w="6059">
                  <a:moveTo>
                    <a:pt x="137" y="1"/>
                  </a:moveTo>
                  <a:cubicBezTo>
                    <a:pt x="61" y="1"/>
                    <a:pt x="0" y="67"/>
                    <a:pt x="5" y="143"/>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10751675" y="2898875"/>
              <a:ext cx="305040" cy="12788"/>
            </a:xfrm>
            <a:custGeom>
              <a:rect b="b" l="l" r="r" t="t"/>
              <a:pathLst>
                <a:path extrusionOk="0" h="254" w="6059">
                  <a:moveTo>
                    <a:pt x="137" y="1"/>
                  </a:moveTo>
                  <a:cubicBezTo>
                    <a:pt x="61" y="1"/>
                    <a:pt x="0" y="66"/>
                    <a:pt x="5" y="142"/>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10751675" y="2646139"/>
              <a:ext cx="172683" cy="96964"/>
            </a:xfrm>
            <a:custGeom>
              <a:rect b="b" l="l" r="r" t="t"/>
              <a:pathLst>
                <a:path extrusionOk="0" h="1926" w="3430">
                  <a:moveTo>
                    <a:pt x="127" y="1"/>
                  </a:moveTo>
                  <a:cubicBezTo>
                    <a:pt x="56" y="1"/>
                    <a:pt x="0" y="56"/>
                    <a:pt x="0" y="127"/>
                  </a:cubicBezTo>
                  <a:lnTo>
                    <a:pt x="0" y="1794"/>
                  </a:lnTo>
                  <a:cubicBezTo>
                    <a:pt x="0" y="1870"/>
                    <a:pt x="56" y="1926"/>
                    <a:pt x="127" y="1926"/>
                  </a:cubicBezTo>
                  <a:lnTo>
                    <a:pt x="3303" y="1926"/>
                  </a:lnTo>
                  <a:cubicBezTo>
                    <a:pt x="3374" y="1926"/>
                    <a:pt x="3430" y="1870"/>
                    <a:pt x="3430" y="1794"/>
                  </a:cubicBezTo>
                  <a:lnTo>
                    <a:pt x="3430" y="127"/>
                  </a:lnTo>
                  <a:cubicBezTo>
                    <a:pt x="3430" y="56"/>
                    <a:pt x="3374" y="1"/>
                    <a:pt x="33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10939365" y="2730317"/>
              <a:ext cx="117354" cy="12788"/>
            </a:xfrm>
            <a:custGeom>
              <a:rect b="b" l="l" r="r" t="t"/>
              <a:pathLst>
                <a:path extrusionOk="0" h="254" w="2331">
                  <a:moveTo>
                    <a:pt x="137" y="0"/>
                  </a:moveTo>
                  <a:cubicBezTo>
                    <a:pt x="61" y="0"/>
                    <a:pt x="1" y="66"/>
                    <a:pt x="6" y="142"/>
                  </a:cubicBezTo>
                  <a:cubicBezTo>
                    <a:pt x="16" y="208"/>
                    <a:pt x="71" y="254"/>
                    <a:pt x="137" y="254"/>
                  </a:cubicBezTo>
                  <a:lnTo>
                    <a:pt x="2189" y="254"/>
                  </a:lnTo>
                  <a:cubicBezTo>
                    <a:pt x="2270" y="254"/>
                    <a:pt x="2331" y="188"/>
                    <a:pt x="2321" y="112"/>
                  </a:cubicBezTo>
                  <a:cubicBezTo>
                    <a:pt x="2310" y="51"/>
                    <a:pt x="2255"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10965645" y="2646139"/>
              <a:ext cx="91074" cy="12536"/>
            </a:xfrm>
            <a:custGeom>
              <a:rect b="b" l="l" r="r" t="t"/>
              <a:pathLst>
                <a:path extrusionOk="0" h="249" w="1809">
                  <a:moveTo>
                    <a:pt x="137" y="1"/>
                  </a:moveTo>
                  <a:cubicBezTo>
                    <a:pt x="61" y="1"/>
                    <a:pt x="0" y="66"/>
                    <a:pt x="5" y="142"/>
                  </a:cubicBezTo>
                  <a:cubicBezTo>
                    <a:pt x="15" y="203"/>
                    <a:pt x="76" y="249"/>
                    <a:pt x="137" y="249"/>
                  </a:cubicBezTo>
                  <a:lnTo>
                    <a:pt x="1667" y="249"/>
                  </a:lnTo>
                  <a:cubicBezTo>
                    <a:pt x="1748" y="249"/>
                    <a:pt x="1809" y="188"/>
                    <a:pt x="1799" y="112"/>
                  </a:cubicBezTo>
                  <a:cubicBezTo>
                    <a:pt x="1788" y="46"/>
                    <a:pt x="1733" y="1"/>
                    <a:pt x="16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10939365" y="2688228"/>
              <a:ext cx="117354" cy="12788"/>
            </a:xfrm>
            <a:custGeom>
              <a:rect b="b" l="l" r="r" t="t"/>
              <a:pathLst>
                <a:path extrusionOk="0" h="254" w="2331">
                  <a:moveTo>
                    <a:pt x="137" y="0"/>
                  </a:moveTo>
                  <a:cubicBezTo>
                    <a:pt x="61" y="0"/>
                    <a:pt x="1" y="66"/>
                    <a:pt x="6" y="142"/>
                  </a:cubicBezTo>
                  <a:cubicBezTo>
                    <a:pt x="16" y="208"/>
                    <a:pt x="71" y="254"/>
                    <a:pt x="137" y="254"/>
                  </a:cubicBezTo>
                  <a:lnTo>
                    <a:pt x="2189" y="254"/>
                  </a:lnTo>
                  <a:cubicBezTo>
                    <a:pt x="2270" y="254"/>
                    <a:pt x="2331" y="188"/>
                    <a:pt x="2321" y="112"/>
                  </a:cubicBezTo>
                  <a:cubicBezTo>
                    <a:pt x="2310" y="46"/>
                    <a:pt x="2255"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10751675" y="2568606"/>
              <a:ext cx="304285" cy="54876"/>
            </a:xfrm>
            <a:custGeom>
              <a:rect b="b" l="l" r="r" t="t"/>
              <a:pathLst>
                <a:path extrusionOk="0" h="1090" w="6044">
                  <a:moveTo>
                    <a:pt x="127" y="1"/>
                  </a:moveTo>
                  <a:cubicBezTo>
                    <a:pt x="56" y="1"/>
                    <a:pt x="0" y="56"/>
                    <a:pt x="0" y="127"/>
                  </a:cubicBezTo>
                  <a:lnTo>
                    <a:pt x="0" y="958"/>
                  </a:lnTo>
                  <a:cubicBezTo>
                    <a:pt x="0" y="1029"/>
                    <a:pt x="56" y="1090"/>
                    <a:pt x="127" y="1090"/>
                  </a:cubicBezTo>
                  <a:lnTo>
                    <a:pt x="5912" y="1090"/>
                  </a:lnTo>
                  <a:cubicBezTo>
                    <a:pt x="5983" y="1090"/>
                    <a:pt x="6044" y="1029"/>
                    <a:pt x="6044" y="958"/>
                  </a:cubicBezTo>
                  <a:lnTo>
                    <a:pt x="6044" y="127"/>
                  </a:lnTo>
                  <a:cubicBezTo>
                    <a:pt x="6044" y="56"/>
                    <a:pt x="5983" y="1"/>
                    <a:pt x="5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9"/>
          <p:cNvGrpSpPr/>
          <p:nvPr/>
        </p:nvGrpSpPr>
        <p:grpSpPr>
          <a:xfrm>
            <a:off x="7944593" y="2745063"/>
            <a:ext cx="431564" cy="431564"/>
            <a:chOff x="10534080" y="1861650"/>
            <a:chExt cx="431564" cy="431564"/>
          </a:xfrm>
        </p:grpSpPr>
        <p:sp>
          <p:nvSpPr>
            <p:cNvPr id="552" name="Google Shape;552;p19"/>
            <p:cNvSpPr/>
            <p:nvPr/>
          </p:nvSpPr>
          <p:spPr>
            <a:xfrm>
              <a:off x="10922449" y="2236575"/>
              <a:ext cx="12838" cy="43146"/>
            </a:xfrm>
            <a:custGeom>
              <a:rect b="b" l="l" r="r" t="t"/>
              <a:pathLst>
                <a:path extrusionOk="0" h="857" w="255">
                  <a:moveTo>
                    <a:pt x="128" y="0"/>
                  </a:moveTo>
                  <a:cubicBezTo>
                    <a:pt x="57" y="5"/>
                    <a:pt x="1" y="66"/>
                    <a:pt x="1" y="132"/>
                  </a:cubicBezTo>
                  <a:lnTo>
                    <a:pt x="1" y="724"/>
                  </a:lnTo>
                  <a:cubicBezTo>
                    <a:pt x="1" y="795"/>
                    <a:pt x="57" y="856"/>
                    <a:pt x="128" y="856"/>
                  </a:cubicBezTo>
                  <a:cubicBezTo>
                    <a:pt x="130" y="856"/>
                    <a:pt x="133" y="856"/>
                    <a:pt x="136" y="856"/>
                  </a:cubicBezTo>
                  <a:cubicBezTo>
                    <a:pt x="203" y="856"/>
                    <a:pt x="254" y="798"/>
                    <a:pt x="254" y="735"/>
                  </a:cubicBezTo>
                  <a:lnTo>
                    <a:pt x="254" y="127"/>
                  </a:lnTo>
                  <a:cubicBezTo>
                    <a:pt x="254" y="56"/>
                    <a:pt x="199" y="0"/>
                    <a:pt x="128" y="0"/>
                  </a:cubicBezTo>
                  <a:close/>
                </a:path>
              </a:pathLst>
            </a:custGeom>
            <a:solidFill>
              <a:srgbClr val="407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10534080" y="2247752"/>
              <a:ext cx="322913" cy="45462"/>
            </a:xfrm>
            <a:custGeom>
              <a:rect b="b" l="l" r="r" t="t"/>
              <a:pathLst>
                <a:path extrusionOk="0" h="903" w="6414">
                  <a:moveTo>
                    <a:pt x="0" y="1"/>
                  </a:moveTo>
                  <a:lnTo>
                    <a:pt x="0" y="553"/>
                  </a:lnTo>
                  <a:cubicBezTo>
                    <a:pt x="0" y="746"/>
                    <a:pt x="157" y="903"/>
                    <a:pt x="350" y="903"/>
                  </a:cubicBezTo>
                  <a:lnTo>
                    <a:pt x="6064" y="903"/>
                  </a:lnTo>
                  <a:cubicBezTo>
                    <a:pt x="6256" y="903"/>
                    <a:pt x="6413" y="746"/>
                    <a:pt x="6413" y="553"/>
                  </a:cubicBezTo>
                  <a:lnTo>
                    <a:pt x="6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10534080" y="2219710"/>
              <a:ext cx="322913" cy="45713"/>
            </a:xfrm>
            <a:custGeom>
              <a:rect b="b" l="l" r="r" t="t"/>
              <a:pathLst>
                <a:path extrusionOk="0" h="908" w="6414">
                  <a:moveTo>
                    <a:pt x="0" y="1"/>
                  </a:moveTo>
                  <a:lnTo>
                    <a:pt x="0" y="558"/>
                  </a:lnTo>
                  <a:cubicBezTo>
                    <a:pt x="0" y="750"/>
                    <a:pt x="157" y="907"/>
                    <a:pt x="350" y="907"/>
                  </a:cubicBezTo>
                  <a:lnTo>
                    <a:pt x="6064" y="907"/>
                  </a:lnTo>
                  <a:cubicBezTo>
                    <a:pt x="6256" y="907"/>
                    <a:pt x="6413" y="750"/>
                    <a:pt x="6413" y="558"/>
                  </a:cubicBezTo>
                  <a:lnTo>
                    <a:pt x="6413"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10534080" y="1884356"/>
              <a:ext cx="322913" cy="59961"/>
            </a:xfrm>
            <a:custGeom>
              <a:rect b="b" l="l" r="r" t="t"/>
              <a:pathLst>
                <a:path extrusionOk="0" h="1191" w="6414">
                  <a:moveTo>
                    <a:pt x="350" y="0"/>
                  </a:moveTo>
                  <a:cubicBezTo>
                    <a:pt x="157" y="0"/>
                    <a:pt x="0" y="157"/>
                    <a:pt x="0" y="350"/>
                  </a:cubicBezTo>
                  <a:lnTo>
                    <a:pt x="0" y="1191"/>
                  </a:lnTo>
                  <a:lnTo>
                    <a:pt x="6413" y="1191"/>
                  </a:lnTo>
                  <a:lnTo>
                    <a:pt x="6413" y="350"/>
                  </a:lnTo>
                  <a:cubicBezTo>
                    <a:pt x="6413" y="157"/>
                    <a:pt x="6256" y="0"/>
                    <a:pt x="6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10534080" y="1944268"/>
              <a:ext cx="322913" cy="293360"/>
            </a:xfrm>
            <a:custGeom>
              <a:rect b="b" l="l" r="r" t="t"/>
              <a:pathLst>
                <a:path extrusionOk="0" h="5827" w="6414">
                  <a:moveTo>
                    <a:pt x="0" y="1"/>
                  </a:moveTo>
                  <a:lnTo>
                    <a:pt x="0" y="5477"/>
                  </a:lnTo>
                  <a:cubicBezTo>
                    <a:pt x="0" y="5669"/>
                    <a:pt x="157" y="5826"/>
                    <a:pt x="350" y="5826"/>
                  </a:cubicBezTo>
                  <a:lnTo>
                    <a:pt x="6064" y="5826"/>
                  </a:lnTo>
                  <a:cubicBezTo>
                    <a:pt x="6256" y="5826"/>
                    <a:pt x="6413" y="5669"/>
                    <a:pt x="6413" y="5477"/>
                  </a:cubicBezTo>
                  <a:lnTo>
                    <a:pt x="64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10783494" y="1861650"/>
              <a:ext cx="27841" cy="45462"/>
            </a:xfrm>
            <a:custGeom>
              <a:rect b="b" l="l" r="r" t="t"/>
              <a:pathLst>
                <a:path extrusionOk="0" h="903" w="553">
                  <a:moveTo>
                    <a:pt x="178" y="1"/>
                  </a:moveTo>
                  <a:cubicBezTo>
                    <a:pt x="81" y="1"/>
                    <a:pt x="0" y="77"/>
                    <a:pt x="0" y="173"/>
                  </a:cubicBezTo>
                  <a:lnTo>
                    <a:pt x="0" y="730"/>
                  </a:lnTo>
                  <a:cubicBezTo>
                    <a:pt x="0" y="826"/>
                    <a:pt x="76" y="902"/>
                    <a:pt x="172" y="902"/>
                  </a:cubicBezTo>
                  <a:lnTo>
                    <a:pt x="380" y="902"/>
                  </a:lnTo>
                  <a:cubicBezTo>
                    <a:pt x="476" y="902"/>
                    <a:pt x="552" y="826"/>
                    <a:pt x="552" y="730"/>
                  </a:cubicBezTo>
                  <a:lnTo>
                    <a:pt x="552" y="173"/>
                  </a:lnTo>
                  <a:cubicBezTo>
                    <a:pt x="552" y="77"/>
                    <a:pt x="476" y="1"/>
                    <a:pt x="3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10715124" y="1861650"/>
              <a:ext cx="28093" cy="45462"/>
            </a:xfrm>
            <a:custGeom>
              <a:rect b="b" l="l" r="r" t="t"/>
              <a:pathLst>
                <a:path extrusionOk="0" h="903" w="558">
                  <a:moveTo>
                    <a:pt x="178" y="1"/>
                  </a:moveTo>
                  <a:cubicBezTo>
                    <a:pt x="82" y="1"/>
                    <a:pt x="1" y="77"/>
                    <a:pt x="1" y="173"/>
                  </a:cubicBezTo>
                  <a:lnTo>
                    <a:pt x="1" y="730"/>
                  </a:lnTo>
                  <a:cubicBezTo>
                    <a:pt x="1" y="826"/>
                    <a:pt x="82" y="902"/>
                    <a:pt x="178" y="902"/>
                  </a:cubicBezTo>
                  <a:lnTo>
                    <a:pt x="381" y="902"/>
                  </a:lnTo>
                  <a:cubicBezTo>
                    <a:pt x="477" y="902"/>
                    <a:pt x="558" y="826"/>
                    <a:pt x="558" y="730"/>
                  </a:cubicBezTo>
                  <a:lnTo>
                    <a:pt x="558" y="173"/>
                  </a:lnTo>
                  <a:cubicBezTo>
                    <a:pt x="558" y="77"/>
                    <a:pt x="477" y="1"/>
                    <a:pt x="3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10647812" y="1861650"/>
              <a:ext cx="27841" cy="45462"/>
            </a:xfrm>
            <a:custGeom>
              <a:rect b="b" l="l" r="r" t="t"/>
              <a:pathLst>
                <a:path extrusionOk="0" h="903" w="553">
                  <a:moveTo>
                    <a:pt x="173" y="1"/>
                  </a:moveTo>
                  <a:cubicBezTo>
                    <a:pt x="81" y="1"/>
                    <a:pt x="0" y="77"/>
                    <a:pt x="0" y="173"/>
                  </a:cubicBezTo>
                  <a:lnTo>
                    <a:pt x="0" y="730"/>
                  </a:lnTo>
                  <a:cubicBezTo>
                    <a:pt x="0" y="826"/>
                    <a:pt x="76" y="902"/>
                    <a:pt x="173" y="902"/>
                  </a:cubicBezTo>
                  <a:lnTo>
                    <a:pt x="380" y="902"/>
                  </a:lnTo>
                  <a:cubicBezTo>
                    <a:pt x="477" y="902"/>
                    <a:pt x="552" y="826"/>
                    <a:pt x="552" y="730"/>
                  </a:cubicBezTo>
                  <a:lnTo>
                    <a:pt x="552" y="173"/>
                  </a:lnTo>
                  <a:cubicBezTo>
                    <a:pt x="552" y="77"/>
                    <a:pt x="477" y="1"/>
                    <a:pt x="3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10579442" y="1861650"/>
              <a:ext cx="27841" cy="45462"/>
            </a:xfrm>
            <a:custGeom>
              <a:rect b="b" l="l" r="r" t="t"/>
              <a:pathLst>
                <a:path extrusionOk="0" h="903" w="553">
                  <a:moveTo>
                    <a:pt x="178" y="1"/>
                  </a:moveTo>
                  <a:cubicBezTo>
                    <a:pt x="82" y="1"/>
                    <a:pt x="1" y="77"/>
                    <a:pt x="1" y="173"/>
                  </a:cubicBezTo>
                  <a:lnTo>
                    <a:pt x="1" y="730"/>
                  </a:lnTo>
                  <a:cubicBezTo>
                    <a:pt x="1" y="826"/>
                    <a:pt x="82" y="902"/>
                    <a:pt x="178" y="902"/>
                  </a:cubicBezTo>
                  <a:lnTo>
                    <a:pt x="381" y="902"/>
                  </a:lnTo>
                  <a:cubicBezTo>
                    <a:pt x="477" y="902"/>
                    <a:pt x="553" y="826"/>
                    <a:pt x="553" y="730"/>
                  </a:cubicBezTo>
                  <a:lnTo>
                    <a:pt x="553" y="173"/>
                  </a:lnTo>
                  <a:cubicBezTo>
                    <a:pt x="553" y="77"/>
                    <a:pt x="477" y="1"/>
                    <a:pt x="3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10900800" y="1881033"/>
              <a:ext cx="56386" cy="42139"/>
            </a:xfrm>
            <a:custGeom>
              <a:rect b="b" l="l" r="r" t="t"/>
              <a:pathLst>
                <a:path extrusionOk="0" h="837" w="1120">
                  <a:moveTo>
                    <a:pt x="345" y="1"/>
                  </a:moveTo>
                  <a:cubicBezTo>
                    <a:pt x="152" y="1"/>
                    <a:pt x="0" y="158"/>
                    <a:pt x="0" y="350"/>
                  </a:cubicBezTo>
                  <a:lnTo>
                    <a:pt x="0" y="836"/>
                  </a:lnTo>
                  <a:lnTo>
                    <a:pt x="1120" y="836"/>
                  </a:lnTo>
                  <a:lnTo>
                    <a:pt x="1120" y="350"/>
                  </a:lnTo>
                  <a:cubicBezTo>
                    <a:pt x="1120" y="158"/>
                    <a:pt x="963" y="1"/>
                    <a:pt x="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10900800" y="1950913"/>
              <a:ext cx="56386" cy="308313"/>
            </a:xfrm>
            <a:custGeom>
              <a:rect b="b" l="l" r="r" t="t"/>
              <a:pathLst>
                <a:path extrusionOk="0" h="6124" w="1120">
                  <a:moveTo>
                    <a:pt x="0" y="1"/>
                  </a:moveTo>
                  <a:lnTo>
                    <a:pt x="0" y="5198"/>
                  </a:lnTo>
                  <a:cubicBezTo>
                    <a:pt x="0" y="5330"/>
                    <a:pt x="36" y="5461"/>
                    <a:pt x="107" y="5573"/>
                  </a:cubicBezTo>
                  <a:lnTo>
                    <a:pt x="411" y="6044"/>
                  </a:lnTo>
                  <a:cubicBezTo>
                    <a:pt x="446" y="6097"/>
                    <a:pt x="503" y="6124"/>
                    <a:pt x="560" y="6124"/>
                  </a:cubicBezTo>
                  <a:cubicBezTo>
                    <a:pt x="616" y="6124"/>
                    <a:pt x="672" y="6097"/>
                    <a:pt x="705" y="6044"/>
                  </a:cubicBezTo>
                  <a:lnTo>
                    <a:pt x="1008" y="5573"/>
                  </a:lnTo>
                  <a:cubicBezTo>
                    <a:pt x="1079" y="5461"/>
                    <a:pt x="1120" y="5330"/>
                    <a:pt x="1120" y="5198"/>
                  </a:cubicBezTo>
                  <a:lnTo>
                    <a:pt x="1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10892392" y="1923122"/>
              <a:ext cx="73252" cy="27841"/>
            </a:xfrm>
            <a:custGeom>
              <a:rect b="b" l="l" r="r" t="t"/>
              <a:pathLst>
                <a:path extrusionOk="0" h="553" w="1455">
                  <a:moveTo>
                    <a:pt x="137" y="0"/>
                  </a:moveTo>
                  <a:cubicBezTo>
                    <a:pt x="61" y="0"/>
                    <a:pt x="0" y="61"/>
                    <a:pt x="0" y="142"/>
                  </a:cubicBezTo>
                  <a:lnTo>
                    <a:pt x="0" y="416"/>
                  </a:lnTo>
                  <a:cubicBezTo>
                    <a:pt x="0" y="492"/>
                    <a:pt x="61" y="553"/>
                    <a:pt x="137" y="553"/>
                  </a:cubicBezTo>
                  <a:lnTo>
                    <a:pt x="1317" y="553"/>
                  </a:lnTo>
                  <a:cubicBezTo>
                    <a:pt x="1393" y="553"/>
                    <a:pt x="1454" y="492"/>
                    <a:pt x="1454" y="416"/>
                  </a:cubicBezTo>
                  <a:lnTo>
                    <a:pt x="1454" y="142"/>
                  </a:lnTo>
                  <a:cubicBezTo>
                    <a:pt x="1454" y="61"/>
                    <a:pt x="1393" y="0"/>
                    <a:pt x="1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10616698" y="1988169"/>
              <a:ext cx="201531" cy="12536"/>
            </a:xfrm>
            <a:custGeom>
              <a:rect b="b" l="l" r="r" t="t"/>
              <a:pathLst>
                <a:path extrusionOk="0" h="249" w="4003">
                  <a:moveTo>
                    <a:pt x="137" y="0"/>
                  </a:moveTo>
                  <a:cubicBezTo>
                    <a:pt x="61" y="0"/>
                    <a:pt x="0" y="61"/>
                    <a:pt x="5" y="137"/>
                  </a:cubicBezTo>
                  <a:cubicBezTo>
                    <a:pt x="16" y="203"/>
                    <a:pt x="71" y="248"/>
                    <a:pt x="137" y="248"/>
                  </a:cubicBezTo>
                  <a:lnTo>
                    <a:pt x="3865" y="248"/>
                  </a:lnTo>
                  <a:cubicBezTo>
                    <a:pt x="3941" y="248"/>
                    <a:pt x="4002" y="183"/>
                    <a:pt x="3992" y="107"/>
                  </a:cubicBezTo>
                  <a:cubicBezTo>
                    <a:pt x="3987" y="46"/>
                    <a:pt x="3926" y="0"/>
                    <a:pt x="3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10572847" y="2058049"/>
              <a:ext cx="245382" cy="12788"/>
            </a:xfrm>
            <a:custGeom>
              <a:rect b="b" l="l" r="r" t="t"/>
              <a:pathLst>
                <a:path extrusionOk="0" h="254" w="4874">
                  <a:moveTo>
                    <a:pt x="137" y="0"/>
                  </a:moveTo>
                  <a:cubicBezTo>
                    <a:pt x="61" y="0"/>
                    <a:pt x="0" y="66"/>
                    <a:pt x="5" y="142"/>
                  </a:cubicBezTo>
                  <a:cubicBezTo>
                    <a:pt x="15" y="203"/>
                    <a:pt x="71" y="253"/>
                    <a:pt x="137" y="253"/>
                  </a:cubicBezTo>
                  <a:lnTo>
                    <a:pt x="4736" y="253"/>
                  </a:lnTo>
                  <a:cubicBezTo>
                    <a:pt x="4812" y="253"/>
                    <a:pt x="4873" y="188"/>
                    <a:pt x="4863" y="112"/>
                  </a:cubicBezTo>
                  <a:cubicBezTo>
                    <a:pt x="4858" y="46"/>
                    <a:pt x="4797" y="0"/>
                    <a:pt x="4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10572847" y="2022555"/>
              <a:ext cx="245382" cy="12838"/>
            </a:xfrm>
            <a:custGeom>
              <a:rect b="b" l="l" r="r" t="t"/>
              <a:pathLst>
                <a:path extrusionOk="0" h="255" w="4874">
                  <a:moveTo>
                    <a:pt x="137" y="1"/>
                  </a:moveTo>
                  <a:cubicBezTo>
                    <a:pt x="61" y="1"/>
                    <a:pt x="0" y="67"/>
                    <a:pt x="5" y="143"/>
                  </a:cubicBezTo>
                  <a:cubicBezTo>
                    <a:pt x="15" y="209"/>
                    <a:pt x="71" y="254"/>
                    <a:pt x="137" y="254"/>
                  </a:cubicBezTo>
                  <a:lnTo>
                    <a:pt x="4736" y="254"/>
                  </a:lnTo>
                  <a:cubicBezTo>
                    <a:pt x="4812" y="254"/>
                    <a:pt x="4873" y="188"/>
                    <a:pt x="4863" y="112"/>
                  </a:cubicBezTo>
                  <a:cubicBezTo>
                    <a:pt x="4858" y="47"/>
                    <a:pt x="4797" y="1"/>
                    <a:pt x="47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10572847" y="2093493"/>
              <a:ext cx="245382" cy="12536"/>
            </a:xfrm>
            <a:custGeom>
              <a:rect b="b" l="l" r="r" t="t"/>
              <a:pathLst>
                <a:path extrusionOk="0" h="249" w="4874">
                  <a:moveTo>
                    <a:pt x="137" y="0"/>
                  </a:moveTo>
                  <a:cubicBezTo>
                    <a:pt x="61" y="0"/>
                    <a:pt x="0" y="61"/>
                    <a:pt x="5" y="142"/>
                  </a:cubicBezTo>
                  <a:cubicBezTo>
                    <a:pt x="15" y="203"/>
                    <a:pt x="71" y="248"/>
                    <a:pt x="137" y="248"/>
                  </a:cubicBezTo>
                  <a:lnTo>
                    <a:pt x="4736" y="248"/>
                  </a:lnTo>
                  <a:cubicBezTo>
                    <a:pt x="4812" y="248"/>
                    <a:pt x="4873" y="188"/>
                    <a:pt x="4863" y="112"/>
                  </a:cubicBezTo>
                  <a:cubicBezTo>
                    <a:pt x="4858" y="46"/>
                    <a:pt x="4797" y="0"/>
                    <a:pt x="4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0"/>
          <p:cNvSpPr txBox="1"/>
          <p:nvPr>
            <p:ph type="title"/>
          </p:nvPr>
        </p:nvSpPr>
        <p:spPr>
          <a:xfrm>
            <a:off x="457200" y="2821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 Demo</a:t>
            </a:r>
            <a:endParaRPr/>
          </a:p>
          <a:p>
            <a:pPr indent="0" lvl="0" marL="0" rtl="0" algn="ctr">
              <a:spcBef>
                <a:spcPts val="0"/>
              </a:spcBef>
              <a:spcAft>
                <a:spcPts val="0"/>
              </a:spcAft>
              <a:buNone/>
            </a:pPr>
            <a:r>
              <a:t/>
            </a:r>
            <a:endParaRPr/>
          </a:p>
        </p:txBody>
      </p:sp>
      <p:grpSp>
        <p:nvGrpSpPr>
          <p:cNvPr id="573" name="Google Shape;573;p20"/>
          <p:cNvGrpSpPr/>
          <p:nvPr/>
        </p:nvGrpSpPr>
        <p:grpSpPr>
          <a:xfrm>
            <a:off x="3472598" y="933027"/>
            <a:ext cx="2198801" cy="3585113"/>
            <a:chOff x="3602200" y="1333150"/>
            <a:chExt cx="1948255" cy="3138504"/>
          </a:xfrm>
        </p:grpSpPr>
        <p:sp>
          <p:nvSpPr>
            <p:cNvPr id="574" name="Google Shape;574;p20"/>
            <p:cNvSpPr/>
            <p:nvPr/>
          </p:nvSpPr>
          <p:spPr>
            <a:xfrm>
              <a:off x="3602200" y="1333150"/>
              <a:ext cx="1948255" cy="3138504"/>
            </a:xfrm>
            <a:custGeom>
              <a:rect b="b" l="l" r="r" t="t"/>
              <a:pathLst>
                <a:path extrusionOk="0" h="23596" w="13167">
                  <a:moveTo>
                    <a:pt x="12260" y="0"/>
                  </a:moveTo>
                  <a:lnTo>
                    <a:pt x="892" y="11"/>
                  </a:lnTo>
                  <a:cubicBezTo>
                    <a:pt x="401" y="11"/>
                    <a:pt x="1" y="406"/>
                    <a:pt x="1" y="902"/>
                  </a:cubicBezTo>
                  <a:lnTo>
                    <a:pt x="21" y="22704"/>
                  </a:lnTo>
                  <a:cubicBezTo>
                    <a:pt x="21" y="23196"/>
                    <a:pt x="416" y="23596"/>
                    <a:pt x="908" y="23596"/>
                  </a:cubicBezTo>
                  <a:lnTo>
                    <a:pt x="12280" y="23586"/>
                  </a:lnTo>
                  <a:cubicBezTo>
                    <a:pt x="12771" y="23586"/>
                    <a:pt x="13166" y="23186"/>
                    <a:pt x="13166" y="22694"/>
                  </a:cubicBezTo>
                  <a:lnTo>
                    <a:pt x="13151" y="887"/>
                  </a:lnTo>
                  <a:cubicBezTo>
                    <a:pt x="13151" y="396"/>
                    <a:pt x="12751" y="0"/>
                    <a:pt x="1226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3684023" y="1542639"/>
              <a:ext cx="1785494" cy="2744395"/>
            </a:xfrm>
            <a:custGeom>
              <a:rect b="b" l="l" r="r" t="t"/>
              <a:pathLst>
                <a:path extrusionOk="0" h="20633" w="12067">
                  <a:moveTo>
                    <a:pt x="11063" y="1"/>
                  </a:moveTo>
                  <a:lnTo>
                    <a:pt x="983" y="11"/>
                  </a:lnTo>
                  <a:cubicBezTo>
                    <a:pt x="441" y="11"/>
                    <a:pt x="0" y="452"/>
                    <a:pt x="0" y="994"/>
                  </a:cubicBezTo>
                  <a:lnTo>
                    <a:pt x="15" y="19650"/>
                  </a:lnTo>
                  <a:cubicBezTo>
                    <a:pt x="15" y="20192"/>
                    <a:pt x="456" y="20633"/>
                    <a:pt x="998" y="20633"/>
                  </a:cubicBezTo>
                  <a:lnTo>
                    <a:pt x="11079" y="20623"/>
                  </a:lnTo>
                  <a:cubicBezTo>
                    <a:pt x="11626" y="20623"/>
                    <a:pt x="12066" y="20182"/>
                    <a:pt x="12066" y="19640"/>
                  </a:cubicBezTo>
                  <a:lnTo>
                    <a:pt x="12051" y="984"/>
                  </a:lnTo>
                  <a:cubicBezTo>
                    <a:pt x="12046" y="442"/>
                    <a:pt x="11605" y="1"/>
                    <a:pt x="110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4323933" y="1420667"/>
              <a:ext cx="502778" cy="44691"/>
            </a:xfrm>
            <a:custGeom>
              <a:rect b="b" l="l" r="r" t="t"/>
              <a:pathLst>
                <a:path extrusionOk="0" h="336" w="3780">
                  <a:moveTo>
                    <a:pt x="3617" y="1"/>
                  </a:moveTo>
                  <a:lnTo>
                    <a:pt x="163" y="6"/>
                  </a:lnTo>
                  <a:cubicBezTo>
                    <a:pt x="72" y="6"/>
                    <a:pt x="1" y="82"/>
                    <a:pt x="1" y="168"/>
                  </a:cubicBezTo>
                  <a:cubicBezTo>
                    <a:pt x="1" y="259"/>
                    <a:pt x="72" y="335"/>
                    <a:pt x="163" y="335"/>
                  </a:cubicBezTo>
                  <a:lnTo>
                    <a:pt x="3617" y="330"/>
                  </a:lnTo>
                  <a:cubicBezTo>
                    <a:pt x="3709" y="330"/>
                    <a:pt x="3780" y="259"/>
                    <a:pt x="3780" y="168"/>
                  </a:cubicBezTo>
                  <a:cubicBezTo>
                    <a:pt x="3780" y="77"/>
                    <a:pt x="3709" y="1"/>
                    <a:pt x="36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3865853" y="3813899"/>
              <a:ext cx="1421744" cy="57460"/>
            </a:xfrm>
            <a:custGeom>
              <a:rect b="b" l="l" r="r" t="t"/>
              <a:pathLst>
                <a:path extrusionOk="0" h="432" w="10689">
                  <a:moveTo>
                    <a:pt x="10683" y="1"/>
                  </a:moveTo>
                  <a:lnTo>
                    <a:pt x="0" y="11"/>
                  </a:lnTo>
                  <a:lnTo>
                    <a:pt x="5" y="431"/>
                  </a:lnTo>
                  <a:lnTo>
                    <a:pt x="10688" y="421"/>
                  </a:lnTo>
                  <a:lnTo>
                    <a:pt x="106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3865853" y="3922435"/>
              <a:ext cx="1421744" cy="57327"/>
            </a:xfrm>
            <a:custGeom>
              <a:rect b="b" l="l" r="r" t="t"/>
              <a:pathLst>
                <a:path extrusionOk="0" h="431" w="10689">
                  <a:moveTo>
                    <a:pt x="10683" y="0"/>
                  </a:moveTo>
                  <a:lnTo>
                    <a:pt x="0" y="5"/>
                  </a:lnTo>
                  <a:lnTo>
                    <a:pt x="5" y="431"/>
                  </a:lnTo>
                  <a:lnTo>
                    <a:pt x="10688" y="421"/>
                  </a:lnTo>
                  <a:lnTo>
                    <a:pt x="1068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4525440" y="4105721"/>
              <a:ext cx="109866" cy="109201"/>
            </a:xfrm>
            <a:custGeom>
              <a:rect b="b" l="l" r="r" t="t"/>
              <a:pathLst>
                <a:path extrusionOk="0" h="821" w="826">
                  <a:moveTo>
                    <a:pt x="411" y="0"/>
                  </a:moveTo>
                  <a:cubicBezTo>
                    <a:pt x="188" y="0"/>
                    <a:pt x="0" y="183"/>
                    <a:pt x="0" y="411"/>
                  </a:cubicBezTo>
                  <a:cubicBezTo>
                    <a:pt x="0" y="638"/>
                    <a:pt x="188" y="821"/>
                    <a:pt x="411" y="821"/>
                  </a:cubicBezTo>
                  <a:cubicBezTo>
                    <a:pt x="638" y="821"/>
                    <a:pt x="826" y="638"/>
                    <a:pt x="826" y="411"/>
                  </a:cubicBezTo>
                  <a:cubicBezTo>
                    <a:pt x="826" y="183"/>
                    <a:pt x="638" y="0"/>
                    <a:pt x="41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4953194" y="4105721"/>
              <a:ext cx="109999" cy="109201"/>
            </a:xfrm>
            <a:custGeom>
              <a:rect b="b" l="l" r="r" t="t"/>
              <a:pathLst>
                <a:path extrusionOk="0" h="821" w="827">
                  <a:moveTo>
                    <a:pt x="1" y="0"/>
                  </a:moveTo>
                  <a:lnTo>
                    <a:pt x="1" y="821"/>
                  </a:lnTo>
                  <a:lnTo>
                    <a:pt x="827" y="821"/>
                  </a:lnTo>
                  <a:lnTo>
                    <a:pt x="82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4097553" y="4105721"/>
              <a:ext cx="109999" cy="109201"/>
            </a:xfrm>
            <a:custGeom>
              <a:rect b="b" l="l" r="r" t="t"/>
              <a:pathLst>
                <a:path extrusionOk="0" h="821" w="827">
                  <a:moveTo>
                    <a:pt x="1" y="0"/>
                  </a:moveTo>
                  <a:lnTo>
                    <a:pt x="1" y="821"/>
                  </a:lnTo>
                  <a:lnTo>
                    <a:pt x="826" y="821"/>
                  </a:lnTo>
                  <a:lnTo>
                    <a:pt x="82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0"/>
          <p:cNvGrpSpPr/>
          <p:nvPr/>
        </p:nvGrpSpPr>
        <p:grpSpPr>
          <a:xfrm>
            <a:off x="359713" y="2695156"/>
            <a:ext cx="2939225" cy="1822995"/>
            <a:chOff x="1444388" y="2941381"/>
            <a:chExt cx="2939225" cy="1822995"/>
          </a:xfrm>
        </p:grpSpPr>
        <p:sp>
          <p:nvSpPr>
            <p:cNvPr id="583" name="Google Shape;583;p20"/>
            <p:cNvSpPr/>
            <p:nvPr/>
          </p:nvSpPr>
          <p:spPr>
            <a:xfrm>
              <a:off x="1444388" y="4650105"/>
              <a:ext cx="2939225" cy="114271"/>
            </a:xfrm>
            <a:custGeom>
              <a:rect b="b" l="l" r="r" t="t"/>
              <a:pathLst>
                <a:path extrusionOk="0" h="1354" w="34827">
                  <a:moveTo>
                    <a:pt x="17416" y="1"/>
                  </a:moveTo>
                  <a:cubicBezTo>
                    <a:pt x="7796" y="1"/>
                    <a:pt x="0" y="304"/>
                    <a:pt x="0" y="679"/>
                  </a:cubicBezTo>
                  <a:cubicBezTo>
                    <a:pt x="0" y="1049"/>
                    <a:pt x="7796" y="1353"/>
                    <a:pt x="17416" y="1353"/>
                  </a:cubicBezTo>
                  <a:cubicBezTo>
                    <a:pt x="27030" y="1353"/>
                    <a:pt x="34826" y="1049"/>
                    <a:pt x="34826" y="679"/>
                  </a:cubicBezTo>
                  <a:cubicBezTo>
                    <a:pt x="34826" y="304"/>
                    <a:pt x="27030" y="1"/>
                    <a:pt x="174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1606004" y="4697956"/>
              <a:ext cx="94100" cy="18483"/>
            </a:xfrm>
            <a:custGeom>
              <a:rect b="b" l="l" r="r" t="t"/>
              <a:pathLst>
                <a:path extrusionOk="0" h="219" w="1115">
                  <a:moveTo>
                    <a:pt x="0" y="1"/>
                  </a:moveTo>
                  <a:lnTo>
                    <a:pt x="0" y="219"/>
                  </a:lnTo>
                  <a:lnTo>
                    <a:pt x="1115" y="219"/>
                  </a:lnTo>
                  <a:lnTo>
                    <a:pt x="1115" y="1"/>
                  </a:lnTo>
                  <a:close/>
                </a:path>
              </a:pathLst>
            </a:custGeom>
            <a:solidFill>
              <a:srgbClr val="3A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3894465" y="4697956"/>
              <a:ext cx="94100" cy="18483"/>
            </a:xfrm>
            <a:custGeom>
              <a:rect b="b" l="l" r="r" t="t"/>
              <a:pathLst>
                <a:path extrusionOk="0" h="219" w="1115">
                  <a:moveTo>
                    <a:pt x="0" y="1"/>
                  </a:moveTo>
                  <a:lnTo>
                    <a:pt x="0" y="219"/>
                  </a:lnTo>
                  <a:lnTo>
                    <a:pt x="1115" y="219"/>
                  </a:lnTo>
                  <a:lnTo>
                    <a:pt x="1115" y="1"/>
                  </a:lnTo>
                  <a:close/>
                </a:path>
              </a:pathLst>
            </a:custGeom>
            <a:solidFill>
              <a:srgbClr val="3A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4110770" y="4697956"/>
              <a:ext cx="94100" cy="18483"/>
            </a:xfrm>
            <a:custGeom>
              <a:rect b="b" l="l" r="r" t="t"/>
              <a:pathLst>
                <a:path extrusionOk="0" h="219" w="1115">
                  <a:moveTo>
                    <a:pt x="1" y="1"/>
                  </a:moveTo>
                  <a:lnTo>
                    <a:pt x="1" y="219"/>
                  </a:lnTo>
                  <a:lnTo>
                    <a:pt x="1115" y="219"/>
                  </a:lnTo>
                  <a:lnTo>
                    <a:pt x="1115" y="1"/>
                  </a:lnTo>
                  <a:close/>
                </a:path>
              </a:pathLst>
            </a:custGeom>
            <a:solidFill>
              <a:srgbClr val="3A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1822309" y="4697956"/>
              <a:ext cx="94100" cy="18483"/>
            </a:xfrm>
            <a:custGeom>
              <a:rect b="b" l="l" r="r" t="t"/>
              <a:pathLst>
                <a:path extrusionOk="0" h="219" w="1115">
                  <a:moveTo>
                    <a:pt x="0" y="1"/>
                  </a:moveTo>
                  <a:lnTo>
                    <a:pt x="0" y="219"/>
                  </a:lnTo>
                  <a:lnTo>
                    <a:pt x="1115" y="219"/>
                  </a:lnTo>
                  <a:lnTo>
                    <a:pt x="1115" y="1"/>
                  </a:lnTo>
                  <a:close/>
                </a:path>
              </a:pathLst>
            </a:custGeom>
            <a:solidFill>
              <a:srgbClr val="3A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3063425" y="3009318"/>
              <a:ext cx="334795" cy="485356"/>
            </a:xfrm>
            <a:custGeom>
              <a:rect b="b" l="l" r="r" t="t"/>
              <a:pathLst>
                <a:path extrusionOk="0" h="5751" w="3967">
                  <a:moveTo>
                    <a:pt x="1980" y="1"/>
                  </a:moveTo>
                  <a:cubicBezTo>
                    <a:pt x="0" y="1"/>
                    <a:pt x="111" y="2696"/>
                    <a:pt x="116" y="3435"/>
                  </a:cubicBezTo>
                  <a:cubicBezTo>
                    <a:pt x="127" y="4180"/>
                    <a:pt x="780" y="4367"/>
                    <a:pt x="942" y="4636"/>
                  </a:cubicBezTo>
                  <a:cubicBezTo>
                    <a:pt x="1013" y="4752"/>
                    <a:pt x="1028" y="4985"/>
                    <a:pt x="1018" y="5208"/>
                  </a:cubicBezTo>
                  <a:cubicBezTo>
                    <a:pt x="1008" y="5502"/>
                    <a:pt x="1241" y="5750"/>
                    <a:pt x="1535" y="5750"/>
                  </a:cubicBezTo>
                  <a:cubicBezTo>
                    <a:pt x="1818" y="5750"/>
                    <a:pt x="2046" y="5517"/>
                    <a:pt x="2051" y="5229"/>
                  </a:cubicBezTo>
                  <a:cubicBezTo>
                    <a:pt x="2057" y="4925"/>
                    <a:pt x="2133" y="4641"/>
                    <a:pt x="2644" y="4438"/>
                  </a:cubicBezTo>
                  <a:cubicBezTo>
                    <a:pt x="3743" y="3998"/>
                    <a:pt x="3966" y="11"/>
                    <a:pt x="1986" y="1"/>
                  </a:cubicBezTo>
                  <a:cubicBezTo>
                    <a:pt x="1984" y="1"/>
                    <a:pt x="1982" y="1"/>
                    <a:pt x="1980"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3102669" y="3395420"/>
              <a:ext cx="182209" cy="90556"/>
            </a:xfrm>
            <a:custGeom>
              <a:rect b="b" l="l" r="r" t="t"/>
              <a:pathLst>
                <a:path extrusionOk="0" h="1073" w="2159">
                  <a:moveTo>
                    <a:pt x="977" y="1"/>
                  </a:moveTo>
                  <a:cubicBezTo>
                    <a:pt x="894" y="1"/>
                    <a:pt x="812" y="5"/>
                    <a:pt x="730" y="15"/>
                  </a:cubicBezTo>
                  <a:cubicBezTo>
                    <a:pt x="472" y="46"/>
                    <a:pt x="1" y="228"/>
                    <a:pt x="117" y="573"/>
                  </a:cubicBezTo>
                  <a:cubicBezTo>
                    <a:pt x="204" y="826"/>
                    <a:pt x="690" y="1039"/>
                    <a:pt x="928" y="1064"/>
                  </a:cubicBezTo>
                  <a:cubicBezTo>
                    <a:pt x="975" y="1070"/>
                    <a:pt x="1023" y="1073"/>
                    <a:pt x="1071" y="1073"/>
                  </a:cubicBezTo>
                  <a:cubicBezTo>
                    <a:pt x="1303" y="1073"/>
                    <a:pt x="1535" y="1006"/>
                    <a:pt x="1754" y="922"/>
                  </a:cubicBezTo>
                  <a:cubicBezTo>
                    <a:pt x="1855" y="882"/>
                    <a:pt x="1951" y="841"/>
                    <a:pt x="2032" y="770"/>
                  </a:cubicBezTo>
                  <a:cubicBezTo>
                    <a:pt x="2108" y="694"/>
                    <a:pt x="2159" y="588"/>
                    <a:pt x="2144" y="486"/>
                  </a:cubicBezTo>
                  <a:cubicBezTo>
                    <a:pt x="2118" y="339"/>
                    <a:pt x="1982" y="248"/>
                    <a:pt x="1850" y="193"/>
                  </a:cubicBezTo>
                  <a:cubicBezTo>
                    <a:pt x="1576" y="65"/>
                    <a:pt x="127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2697825" y="3428334"/>
              <a:ext cx="994933" cy="701576"/>
            </a:xfrm>
            <a:custGeom>
              <a:rect b="b" l="l" r="r" t="t"/>
              <a:pathLst>
                <a:path extrusionOk="0" h="8313" w="11789">
                  <a:moveTo>
                    <a:pt x="5887" y="0"/>
                  </a:moveTo>
                  <a:lnTo>
                    <a:pt x="5887" y="5"/>
                  </a:lnTo>
                  <a:cubicBezTo>
                    <a:pt x="4448" y="81"/>
                    <a:pt x="2544" y="851"/>
                    <a:pt x="2336" y="993"/>
                  </a:cubicBezTo>
                  <a:cubicBezTo>
                    <a:pt x="2128" y="1140"/>
                    <a:pt x="188" y="5137"/>
                    <a:pt x="92" y="5765"/>
                  </a:cubicBezTo>
                  <a:cubicBezTo>
                    <a:pt x="1" y="6393"/>
                    <a:pt x="3521" y="8313"/>
                    <a:pt x="3521" y="8313"/>
                  </a:cubicBezTo>
                  <a:lnTo>
                    <a:pt x="8268" y="8313"/>
                  </a:lnTo>
                  <a:cubicBezTo>
                    <a:pt x="8268" y="8313"/>
                    <a:pt x="11788" y="6393"/>
                    <a:pt x="11697" y="5765"/>
                  </a:cubicBezTo>
                  <a:cubicBezTo>
                    <a:pt x="11601" y="5137"/>
                    <a:pt x="9661" y="1140"/>
                    <a:pt x="9453" y="993"/>
                  </a:cubicBezTo>
                  <a:cubicBezTo>
                    <a:pt x="9246" y="851"/>
                    <a:pt x="7341" y="81"/>
                    <a:pt x="5902" y="5"/>
                  </a:cubicBezTo>
                  <a:lnTo>
                    <a:pt x="5902" y="0"/>
                  </a:lnTo>
                  <a:cubicBezTo>
                    <a:pt x="5897" y="5"/>
                    <a:pt x="5897" y="5"/>
                    <a:pt x="5892" y="5"/>
                  </a:cubicBezTo>
                  <a:cubicBezTo>
                    <a:pt x="5892" y="5"/>
                    <a:pt x="5892" y="5"/>
                    <a:pt x="5887" y="0"/>
                  </a:cubicBezTo>
                  <a:close/>
                </a:path>
              </a:pathLst>
            </a:custGeom>
            <a:solidFill>
              <a:srgbClr val="3A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3331464" y="3228236"/>
              <a:ext cx="64140" cy="74436"/>
            </a:xfrm>
            <a:custGeom>
              <a:rect b="b" l="l" r="r" t="t"/>
              <a:pathLst>
                <a:path extrusionOk="0" h="882" w="760">
                  <a:moveTo>
                    <a:pt x="380" y="0"/>
                  </a:moveTo>
                  <a:cubicBezTo>
                    <a:pt x="167" y="0"/>
                    <a:pt x="0" y="198"/>
                    <a:pt x="0" y="441"/>
                  </a:cubicBezTo>
                  <a:cubicBezTo>
                    <a:pt x="0" y="684"/>
                    <a:pt x="167" y="882"/>
                    <a:pt x="380" y="882"/>
                  </a:cubicBezTo>
                  <a:cubicBezTo>
                    <a:pt x="588" y="882"/>
                    <a:pt x="760" y="684"/>
                    <a:pt x="760" y="441"/>
                  </a:cubicBezTo>
                  <a:cubicBezTo>
                    <a:pt x="760" y="198"/>
                    <a:pt x="588" y="0"/>
                    <a:pt x="380"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3030849" y="3199626"/>
              <a:ext cx="64647" cy="74436"/>
            </a:xfrm>
            <a:custGeom>
              <a:rect b="b" l="l" r="r" t="t"/>
              <a:pathLst>
                <a:path extrusionOk="0" h="882" w="766">
                  <a:moveTo>
                    <a:pt x="386" y="0"/>
                  </a:moveTo>
                  <a:cubicBezTo>
                    <a:pt x="173" y="0"/>
                    <a:pt x="1" y="198"/>
                    <a:pt x="1" y="441"/>
                  </a:cubicBezTo>
                  <a:cubicBezTo>
                    <a:pt x="1" y="684"/>
                    <a:pt x="173" y="881"/>
                    <a:pt x="386" y="881"/>
                  </a:cubicBezTo>
                  <a:cubicBezTo>
                    <a:pt x="594" y="881"/>
                    <a:pt x="766" y="684"/>
                    <a:pt x="766" y="441"/>
                  </a:cubicBezTo>
                  <a:cubicBezTo>
                    <a:pt x="766" y="198"/>
                    <a:pt x="594" y="0"/>
                    <a:pt x="386"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2997091" y="2941381"/>
              <a:ext cx="424169" cy="434803"/>
            </a:xfrm>
            <a:custGeom>
              <a:rect b="b" l="l" r="r" t="t"/>
              <a:pathLst>
                <a:path extrusionOk="0" h="5152" w="5026">
                  <a:moveTo>
                    <a:pt x="1095" y="0"/>
                  </a:moveTo>
                  <a:cubicBezTo>
                    <a:pt x="1039" y="406"/>
                    <a:pt x="1206" y="821"/>
                    <a:pt x="1525" y="1069"/>
                  </a:cubicBezTo>
                  <a:cubicBezTo>
                    <a:pt x="1105" y="877"/>
                    <a:pt x="669" y="689"/>
                    <a:pt x="244" y="497"/>
                  </a:cubicBezTo>
                  <a:lnTo>
                    <a:pt x="244" y="497"/>
                  </a:lnTo>
                  <a:cubicBezTo>
                    <a:pt x="1" y="1074"/>
                    <a:pt x="183" y="1824"/>
                    <a:pt x="644" y="2245"/>
                  </a:cubicBezTo>
                  <a:cubicBezTo>
                    <a:pt x="700" y="2295"/>
                    <a:pt x="755" y="2336"/>
                    <a:pt x="811" y="2376"/>
                  </a:cubicBezTo>
                  <a:cubicBezTo>
                    <a:pt x="715" y="3465"/>
                    <a:pt x="1135" y="4747"/>
                    <a:pt x="1870" y="5076"/>
                  </a:cubicBezTo>
                  <a:cubicBezTo>
                    <a:pt x="1870" y="5076"/>
                    <a:pt x="2156" y="5151"/>
                    <a:pt x="2480" y="5151"/>
                  </a:cubicBezTo>
                  <a:cubicBezTo>
                    <a:pt x="2608" y="5151"/>
                    <a:pt x="2743" y="5140"/>
                    <a:pt x="2868" y="5107"/>
                  </a:cubicBezTo>
                  <a:cubicBezTo>
                    <a:pt x="2868" y="5107"/>
                    <a:pt x="3896" y="4742"/>
                    <a:pt x="4241" y="3501"/>
                  </a:cubicBezTo>
                  <a:cubicBezTo>
                    <a:pt x="4347" y="3121"/>
                    <a:pt x="4413" y="2817"/>
                    <a:pt x="4448" y="2574"/>
                  </a:cubicBezTo>
                  <a:cubicBezTo>
                    <a:pt x="4691" y="2472"/>
                    <a:pt x="4879" y="2275"/>
                    <a:pt x="5026" y="2042"/>
                  </a:cubicBezTo>
                  <a:cubicBezTo>
                    <a:pt x="4899" y="2001"/>
                    <a:pt x="4793" y="1951"/>
                    <a:pt x="4666" y="1910"/>
                  </a:cubicBezTo>
                  <a:cubicBezTo>
                    <a:pt x="4818" y="1794"/>
                    <a:pt x="4874" y="1571"/>
                    <a:pt x="4803" y="1393"/>
                  </a:cubicBezTo>
                  <a:cubicBezTo>
                    <a:pt x="4736" y="1225"/>
                    <a:pt x="4513" y="1093"/>
                    <a:pt x="4326" y="1093"/>
                  </a:cubicBezTo>
                  <a:cubicBezTo>
                    <a:pt x="4316" y="1093"/>
                    <a:pt x="4306" y="1094"/>
                    <a:pt x="4296" y="1095"/>
                  </a:cubicBezTo>
                  <a:cubicBezTo>
                    <a:pt x="4129" y="730"/>
                    <a:pt x="3780" y="446"/>
                    <a:pt x="3385" y="365"/>
                  </a:cubicBezTo>
                  <a:cubicBezTo>
                    <a:pt x="3298" y="346"/>
                    <a:pt x="3209" y="337"/>
                    <a:pt x="3121" y="337"/>
                  </a:cubicBezTo>
                  <a:cubicBezTo>
                    <a:pt x="2805" y="337"/>
                    <a:pt x="2487" y="453"/>
                    <a:pt x="2250" y="659"/>
                  </a:cubicBezTo>
                  <a:cubicBezTo>
                    <a:pt x="1860" y="441"/>
                    <a:pt x="1485" y="223"/>
                    <a:pt x="1095" y="0"/>
                  </a:cubicBezTo>
                  <a:close/>
                </a:path>
              </a:pathLst>
            </a:custGeom>
            <a:solidFill>
              <a:srgbClr val="3A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2384888" y="3244439"/>
              <a:ext cx="184403" cy="236053"/>
            </a:xfrm>
            <a:custGeom>
              <a:rect b="b" l="l" r="r" t="t"/>
              <a:pathLst>
                <a:path extrusionOk="0" h="2797" w="2185">
                  <a:moveTo>
                    <a:pt x="2159" y="1"/>
                  </a:moveTo>
                  <a:lnTo>
                    <a:pt x="1" y="2240"/>
                  </a:lnTo>
                  <a:cubicBezTo>
                    <a:pt x="1" y="2240"/>
                    <a:pt x="212" y="2797"/>
                    <a:pt x="730" y="2797"/>
                  </a:cubicBezTo>
                  <a:cubicBezTo>
                    <a:pt x="849" y="2797"/>
                    <a:pt x="984" y="2768"/>
                    <a:pt x="1135" y="2696"/>
                  </a:cubicBezTo>
                  <a:cubicBezTo>
                    <a:pt x="1946" y="2306"/>
                    <a:pt x="2184" y="1065"/>
                    <a:pt x="2159" y="1"/>
                  </a:cubicBezTo>
                  <a:close/>
                </a:path>
              </a:pathLst>
            </a:custGeom>
            <a:solidFill>
              <a:srgbClr val="08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2013380" y="3452217"/>
              <a:ext cx="743098" cy="824370"/>
            </a:xfrm>
            <a:custGeom>
              <a:rect b="b" l="l" r="r" t="t"/>
              <a:pathLst>
                <a:path extrusionOk="0" h="9768" w="8805">
                  <a:moveTo>
                    <a:pt x="4127" y="0"/>
                  </a:moveTo>
                  <a:cubicBezTo>
                    <a:pt x="4006" y="0"/>
                    <a:pt x="3901" y="2"/>
                    <a:pt x="3815" y="6"/>
                  </a:cubicBezTo>
                  <a:cubicBezTo>
                    <a:pt x="3339" y="31"/>
                    <a:pt x="1460" y="87"/>
                    <a:pt x="887" y="700"/>
                  </a:cubicBezTo>
                  <a:cubicBezTo>
                    <a:pt x="315" y="1313"/>
                    <a:pt x="1" y="6054"/>
                    <a:pt x="219" y="6708"/>
                  </a:cubicBezTo>
                  <a:cubicBezTo>
                    <a:pt x="334" y="7055"/>
                    <a:pt x="606" y="7323"/>
                    <a:pt x="921" y="7323"/>
                  </a:cubicBezTo>
                  <a:cubicBezTo>
                    <a:pt x="1199" y="7323"/>
                    <a:pt x="1511" y="7114"/>
                    <a:pt x="1779" y="6566"/>
                  </a:cubicBezTo>
                  <a:lnTo>
                    <a:pt x="2605" y="9767"/>
                  </a:lnTo>
                  <a:lnTo>
                    <a:pt x="8440" y="8779"/>
                  </a:lnTo>
                  <a:lnTo>
                    <a:pt x="7366" y="6388"/>
                  </a:lnTo>
                  <a:lnTo>
                    <a:pt x="7366" y="6388"/>
                  </a:lnTo>
                  <a:cubicBezTo>
                    <a:pt x="7562" y="6472"/>
                    <a:pt x="7775" y="6536"/>
                    <a:pt x="7965" y="6536"/>
                  </a:cubicBezTo>
                  <a:cubicBezTo>
                    <a:pt x="8099" y="6536"/>
                    <a:pt x="8222" y="6504"/>
                    <a:pt x="8318" y="6424"/>
                  </a:cubicBezTo>
                  <a:cubicBezTo>
                    <a:pt x="8805" y="6029"/>
                    <a:pt x="8030" y="558"/>
                    <a:pt x="7310" y="284"/>
                  </a:cubicBezTo>
                  <a:cubicBezTo>
                    <a:pt x="7170" y="126"/>
                    <a:pt x="5129" y="0"/>
                    <a:pt x="4127" y="0"/>
                  </a:cubicBezTo>
                  <a:close/>
                </a:path>
              </a:pathLst>
            </a:custGeom>
            <a:solidFill>
              <a:srgbClr val="FFC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2188078" y="2997249"/>
              <a:ext cx="366190" cy="501981"/>
            </a:xfrm>
            <a:custGeom>
              <a:rect b="b" l="l" r="r" t="t"/>
              <a:pathLst>
                <a:path extrusionOk="0" h="5948" w="4339">
                  <a:moveTo>
                    <a:pt x="2129" y="0"/>
                  </a:moveTo>
                  <a:cubicBezTo>
                    <a:pt x="268" y="0"/>
                    <a:pt x="0" y="3866"/>
                    <a:pt x="1026" y="4450"/>
                  </a:cubicBezTo>
                  <a:cubicBezTo>
                    <a:pt x="1522" y="4728"/>
                    <a:pt x="1563" y="5027"/>
                    <a:pt x="1522" y="5341"/>
                  </a:cubicBezTo>
                  <a:cubicBezTo>
                    <a:pt x="1487" y="5635"/>
                    <a:pt x="1689" y="5903"/>
                    <a:pt x="1978" y="5944"/>
                  </a:cubicBezTo>
                  <a:cubicBezTo>
                    <a:pt x="2000" y="5947"/>
                    <a:pt x="2022" y="5948"/>
                    <a:pt x="2043" y="5948"/>
                  </a:cubicBezTo>
                  <a:cubicBezTo>
                    <a:pt x="2319" y="5948"/>
                    <a:pt x="2553" y="5740"/>
                    <a:pt x="2581" y="5458"/>
                  </a:cubicBezTo>
                  <a:cubicBezTo>
                    <a:pt x="2601" y="5230"/>
                    <a:pt x="2647" y="4997"/>
                    <a:pt x="2738" y="4885"/>
                  </a:cubicBezTo>
                  <a:cubicBezTo>
                    <a:pt x="2941" y="4632"/>
                    <a:pt x="3635" y="4531"/>
                    <a:pt x="3746" y="3771"/>
                  </a:cubicBezTo>
                  <a:cubicBezTo>
                    <a:pt x="3852" y="3016"/>
                    <a:pt x="4339" y="276"/>
                    <a:pt x="2313" y="12"/>
                  </a:cubicBezTo>
                  <a:cubicBezTo>
                    <a:pt x="2250" y="4"/>
                    <a:pt x="2188" y="0"/>
                    <a:pt x="2129" y="0"/>
                  </a:cubicBezTo>
                  <a:close/>
                </a:path>
              </a:pathLst>
            </a:custGeom>
            <a:solidFill>
              <a:srgbClr val="F39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2176685" y="3203171"/>
              <a:ext cx="71483" cy="76293"/>
            </a:xfrm>
            <a:custGeom>
              <a:rect b="b" l="l" r="r" t="t"/>
              <a:pathLst>
                <a:path extrusionOk="0" h="904" w="847">
                  <a:moveTo>
                    <a:pt x="434" y="0"/>
                  </a:moveTo>
                  <a:cubicBezTo>
                    <a:pt x="240" y="0"/>
                    <a:pt x="64" y="169"/>
                    <a:pt x="36" y="399"/>
                  </a:cubicBezTo>
                  <a:cubicBezTo>
                    <a:pt x="1" y="647"/>
                    <a:pt x="148" y="870"/>
                    <a:pt x="366" y="900"/>
                  </a:cubicBezTo>
                  <a:cubicBezTo>
                    <a:pt x="382" y="903"/>
                    <a:pt x="397" y="904"/>
                    <a:pt x="413" y="904"/>
                  </a:cubicBezTo>
                  <a:cubicBezTo>
                    <a:pt x="608" y="904"/>
                    <a:pt x="783" y="735"/>
                    <a:pt x="811" y="505"/>
                  </a:cubicBezTo>
                  <a:cubicBezTo>
                    <a:pt x="847" y="257"/>
                    <a:pt x="700" y="29"/>
                    <a:pt x="482" y="4"/>
                  </a:cubicBezTo>
                  <a:cubicBezTo>
                    <a:pt x="466" y="1"/>
                    <a:pt x="450" y="0"/>
                    <a:pt x="434" y="0"/>
                  </a:cubicBezTo>
                  <a:close/>
                </a:path>
              </a:pathLst>
            </a:custGeom>
            <a:solidFill>
              <a:srgbClr val="F39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2487512" y="3214817"/>
              <a:ext cx="71061" cy="76631"/>
            </a:xfrm>
            <a:custGeom>
              <a:rect b="b" l="l" r="r" t="t"/>
              <a:pathLst>
                <a:path extrusionOk="0" h="908" w="842">
                  <a:moveTo>
                    <a:pt x="440" y="0"/>
                  </a:moveTo>
                  <a:cubicBezTo>
                    <a:pt x="239" y="0"/>
                    <a:pt x="64" y="170"/>
                    <a:pt x="31" y="403"/>
                  </a:cubicBezTo>
                  <a:cubicBezTo>
                    <a:pt x="1" y="651"/>
                    <a:pt x="147" y="874"/>
                    <a:pt x="360" y="904"/>
                  </a:cubicBezTo>
                  <a:cubicBezTo>
                    <a:pt x="376" y="906"/>
                    <a:pt x="391" y="907"/>
                    <a:pt x="407" y="907"/>
                  </a:cubicBezTo>
                  <a:cubicBezTo>
                    <a:pt x="602" y="907"/>
                    <a:pt x="778" y="734"/>
                    <a:pt x="811" y="504"/>
                  </a:cubicBezTo>
                  <a:cubicBezTo>
                    <a:pt x="841" y="256"/>
                    <a:pt x="695" y="33"/>
                    <a:pt x="482" y="2"/>
                  </a:cubicBezTo>
                  <a:cubicBezTo>
                    <a:pt x="468" y="1"/>
                    <a:pt x="454" y="0"/>
                    <a:pt x="440" y="0"/>
                  </a:cubicBezTo>
                  <a:close/>
                </a:path>
              </a:pathLst>
            </a:custGeom>
            <a:solidFill>
              <a:srgbClr val="F39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2499496" y="3239798"/>
              <a:ext cx="41522" cy="24897"/>
            </a:xfrm>
            <a:custGeom>
              <a:rect b="b" l="l" r="r" t="t"/>
              <a:pathLst>
                <a:path extrusionOk="0" h="295" w="492">
                  <a:moveTo>
                    <a:pt x="382" y="1"/>
                  </a:moveTo>
                  <a:cubicBezTo>
                    <a:pt x="234" y="1"/>
                    <a:pt x="87" y="83"/>
                    <a:pt x="16" y="213"/>
                  </a:cubicBezTo>
                  <a:cubicBezTo>
                    <a:pt x="0" y="238"/>
                    <a:pt x="10" y="274"/>
                    <a:pt x="36" y="289"/>
                  </a:cubicBezTo>
                  <a:cubicBezTo>
                    <a:pt x="46" y="294"/>
                    <a:pt x="56" y="294"/>
                    <a:pt x="61" y="294"/>
                  </a:cubicBezTo>
                  <a:cubicBezTo>
                    <a:pt x="81" y="294"/>
                    <a:pt x="102" y="284"/>
                    <a:pt x="112" y="269"/>
                  </a:cubicBezTo>
                  <a:cubicBezTo>
                    <a:pt x="167" y="173"/>
                    <a:pt x="280" y="110"/>
                    <a:pt x="391" y="110"/>
                  </a:cubicBezTo>
                  <a:cubicBezTo>
                    <a:pt x="402" y="110"/>
                    <a:pt x="414" y="110"/>
                    <a:pt x="426" y="112"/>
                  </a:cubicBezTo>
                  <a:cubicBezTo>
                    <a:pt x="429" y="112"/>
                    <a:pt x="432" y="112"/>
                    <a:pt x="435" y="112"/>
                  </a:cubicBezTo>
                  <a:cubicBezTo>
                    <a:pt x="461" y="112"/>
                    <a:pt x="482" y="93"/>
                    <a:pt x="487" y="66"/>
                  </a:cubicBezTo>
                  <a:cubicBezTo>
                    <a:pt x="492" y="36"/>
                    <a:pt x="471" y="10"/>
                    <a:pt x="441" y="5"/>
                  </a:cubicBezTo>
                  <a:cubicBezTo>
                    <a:pt x="422" y="2"/>
                    <a:pt x="402" y="1"/>
                    <a:pt x="382" y="1"/>
                  </a:cubicBezTo>
                  <a:close/>
                </a:path>
              </a:pathLst>
            </a:custGeom>
            <a:solidFill>
              <a:srgbClr val="F08F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2192551" y="3229586"/>
              <a:ext cx="35530" cy="31226"/>
            </a:xfrm>
            <a:custGeom>
              <a:rect b="b" l="l" r="r" t="t"/>
              <a:pathLst>
                <a:path extrusionOk="0" h="370" w="421">
                  <a:moveTo>
                    <a:pt x="176" y="0"/>
                  </a:moveTo>
                  <a:cubicBezTo>
                    <a:pt x="120" y="0"/>
                    <a:pt x="63" y="20"/>
                    <a:pt x="21" y="60"/>
                  </a:cubicBezTo>
                  <a:cubicBezTo>
                    <a:pt x="0" y="81"/>
                    <a:pt x="0" y="116"/>
                    <a:pt x="21" y="136"/>
                  </a:cubicBezTo>
                  <a:cubicBezTo>
                    <a:pt x="31" y="150"/>
                    <a:pt x="46" y="156"/>
                    <a:pt x="61" y="156"/>
                  </a:cubicBezTo>
                  <a:cubicBezTo>
                    <a:pt x="74" y="156"/>
                    <a:pt x="87" y="151"/>
                    <a:pt x="97" y="141"/>
                  </a:cubicBezTo>
                  <a:cubicBezTo>
                    <a:pt x="117" y="121"/>
                    <a:pt x="147" y="110"/>
                    <a:pt x="175" y="110"/>
                  </a:cubicBezTo>
                  <a:cubicBezTo>
                    <a:pt x="202" y="110"/>
                    <a:pt x="229" y="119"/>
                    <a:pt x="248" y="136"/>
                  </a:cubicBezTo>
                  <a:cubicBezTo>
                    <a:pt x="289" y="172"/>
                    <a:pt x="299" y="238"/>
                    <a:pt x="269" y="283"/>
                  </a:cubicBezTo>
                  <a:cubicBezTo>
                    <a:pt x="254" y="309"/>
                    <a:pt x="259" y="344"/>
                    <a:pt x="284" y="359"/>
                  </a:cubicBezTo>
                  <a:cubicBezTo>
                    <a:pt x="294" y="364"/>
                    <a:pt x="304" y="369"/>
                    <a:pt x="314" y="369"/>
                  </a:cubicBezTo>
                  <a:cubicBezTo>
                    <a:pt x="335" y="369"/>
                    <a:pt x="350" y="359"/>
                    <a:pt x="360" y="344"/>
                  </a:cubicBezTo>
                  <a:cubicBezTo>
                    <a:pt x="421" y="253"/>
                    <a:pt x="406" y="121"/>
                    <a:pt x="319" y="50"/>
                  </a:cubicBezTo>
                  <a:cubicBezTo>
                    <a:pt x="279" y="17"/>
                    <a:pt x="227" y="0"/>
                    <a:pt x="176" y="0"/>
                  </a:cubicBezTo>
                  <a:close/>
                </a:path>
              </a:pathLst>
            </a:custGeom>
            <a:solidFill>
              <a:srgbClr val="F08F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2303278" y="3417869"/>
              <a:ext cx="119757" cy="94100"/>
            </a:xfrm>
            <a:custGeom>
              <a:rect b="b" l="l" r="r" t="t"/>
              <a:pathLst>
                <a:path extrusionOk="0" h="1115" w="1419">
                  <a:moveTo>
                    <a:pt x="372" y="1"/>
                  </a:moveTo>
                  <a:cubicBezTo>
                    <a:pt x="211" y="1"/>
                    <a:pt x="88" y="9"/>
                    <a:pt x="66" y="28"/>
                  </a:cubicBezTo>
                  <a:cubicBezTo>
                    <a:pt x="0" y="89"/>
                    <a:pt x="10" y="798"/>
                    <a:pt x="10" y="798"/>
                  </a:cubicBezTo>
                  <a:cubicBezTo>
                    <a:pt x="218" y="1047"/>
                    <a:pt x="508" y="1114"/>
                    <a:pt x="760" y="1114"/>
                  </a:cubicBezTo>
                  <a:cubicBezTo>
                    <a:pt x="1049" y="1114"/>
                    <a:pt x="1287" y="1026"/>
                    <a:pt x="1287" y="1026"/>
                  </a:cubicBezTo>
                  <a:cubicBezTo>
                    <a:pt x="1287" y="1026"/>
                    <a:pt x="1419" y="220"/>
                    <a:pt x="1343" y="114"/>
                  </a:cubicBezTo>
                  <a:cubicBezTo>
                    <a:pt x="1290" y="44"/>
                    <a:pt x="733" y="1"/>
                    <a:pt x="372" y="1"/>
                  </a:cubicBezTo>
                  <a:close/>
                </a:path>
              </a:pathLst>
            </a:custGeom>
            <a:solidFill>
              <a:srgbClr val="72FF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2156599" y="2989570"/>
              <a:ext cx="415223" cy="357160"/>
            </a:xfrm>
            <a:custGeom>
              <a:rect b="b" l="l" r="r" t="t"/>
              <a:pathLst>
                <a:path extrusionOk="0" h="4232" w="4920">
                  <a:moveTo>
                    <a:pt x="2628" y="1"/>
                  </a:moveTo>
                  <a:cubicBezTo>
                    <a:pt x="1040" y="1"/>
                    <a:pt x="214" y="2256"/>
                    <a:pt x="214" y="2256"/>
                  </a:cubicBezTo>
                  <a:cubicBezTo>
                    <a:pt x="214" y="2256"/>
                    <a:pt x="1" y="2970"/>
                    <a:pt x="264" y="3376"/>
                  </a:cubicBezTo>
                  <a:cubicBezTo>
                    <a:pt x="378" y="3553"/>
                    <a:pt x="506" y="3604"/>
                    <a:pt x="613" y="3604"/>
                  </a:cubicBezTo>
                  <a:cubicBezTo>
                    <a:pt x="754" y="3604"/>
                    <a:pt x="862" y="3517"/>
                    <a:pt x="862" y="3517"/>
                  </a:cubicBezTo>
                  <a:cubicBezTo>
                    <a:pt x="1272" y="3452"/>
                    <a:pt x="1804" y="2565"/>
                    <a:pt x="2042" y="2210"/>
                  </a:cubicBezTo>
                  <a:cubicBezTo>
                    <a:pt x="2285" y="1861"/>
                    <a:pt x="2589" y="1299"/>
                    <a:pt x="2772" y="914"/>
                  </a:cubicBezTo>
                  <a:cubicBezTo>
                    <a:pt x="2853" y="1851"/>
                    <a:pt x="4246" y="1831"/>
                    <a:pt x="3998" y="4232"/>
                  </a:cubicBezTo>
                  <a:cubicBezTo>
                    <a:pt x="3998" y="4232"/>
                    <a:pt x="4919" y="3553"/>
                    <a:pt x="4864" y="2889"/>
                  </a:cubicBezTo>
                  <a:cubicBezTo>
                    <a:pt x="4813" y="2231"/>
                    <a:pt x="4448" y="149"/>
                    <a:pt x="2772" y="7"/>
                  </a:cubicBezTo>
                  <a:cubicBezTo>
                    <a:pt x="2723" y="3"/>
                    <a:pt x="2675" y="1"/>
                    <a:pt x="2628" y="1"/>
                  </a:cubicBezTo>
                  <a:close/>
                </a:path>
              </a:pathLst>
            </a:custGeom>
            <a:solidFill>
              <a:srgbClr val="08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2056422" y="2979695"/>
              <a:ext cx="618447" cy="661488"/>
            </a:xfrm>
            <a:custGeom>
              <a:rect b="b" l="l" r="r" t="t"/>
              <a:pathLst>
                <a:path extrusionOk="0" h="7838" w="7328">
                  <a:moveTo>
                    <a:pt x="3750" y="0"/>
                  </a:moveTo>
                  <a:cubicBezTo>
                    <a:pt x="1527" y="0"/>
                    <a:pt x="0" y="5596"/>
                    <a:pt x="1132" y="6993"/>
                  </a:cubicBezTo>
                  <a:cubicBezTo>
                    <a:pt x="1626" y="7603"/>
                    <a:pt x="2344" y="7837"/>
                    <a:pt x="3052" y="7837"/>
                  </a:cubicBezTo>
                  <a:cubicBezTo>
                    <a:pt x="3984" y="7837"/>
                    <a:pt x="4898" y="7432"/>
                    <a:pt x="5260" y="6942"/>
                  </a:cubicBezTo>
                  <a:cubicBezTo>
                    <a:pt x="6086" y="5823"/>
                    <a:pt x="7327" y="205"/>
                    <a:pt x="3827" y="2"/>
                  </a:cubicBezTo>
                  <a:cubicBezTo>
                    <a:pt x="3801" y="1"/>
                    <a:pt x="3775" y="0"/>
                    <a:pt x="3750" y="0"/>
                  </a:cubicBezTo>
                  <a:close/>
                </a:path>
              </a:pathLst>
            </a:custGeom>
            <a:solidFill>
              <a:srgbClr val="3A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1552160" y="3910983"/>
              <a:ext cx="209131" cy="787068"/>
            </a:xfrm>
            <a:custGeom>
              <a:rect b="b" l="l" r="r" t="t"/>
              <a:pathLst>
                <a:path extrusionOk="0" h="9326" w="2478">
                  <a:moveTo>
                    <a:pt x="811" y="0"/>
                  </a:moveTo>
                  <a:cubicBezTo>
                    <a:pt x="365" y="0"/>
                    <a:pt x="0" y="365"/>
                    <a:pt x="0" y="816"/>
                  </a:cubicBezTo>
                  <a:lnTo>
                    <a:pt x="0" y="9326"/>
                  </a:lnTo>
                  <a:lnTo>
                    <a:pt x="2477" y="9326"/>
                  </a:lnTo>
                  <a:lnTo>
                    <a:pt x="2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1700021" y="3910983"/>
              <a:ext cx="61271" cy="787068"/>
            </a:xfrm>
            <a:custGeom>
              <a:rect b="b" l="l" r="r" t="t"/>
              <a:pathLst>
                <a:path extrusionOk="0" h="9326" w="726">
                  <a:moveTo>
                    <a:pt x="1" y="0"/>
                  </a:moveTo>
                  <a:lnTo>
                    <a:pt x="1" y="9326"/>
                  </a:lnTo>
                  <a:lnTo>
                    <a:pt x="725" y="9326"/>
                  </a:lnTo>
                  <a:lnTo>
                    <a:pt x="7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a:off x="2892778" y="3622777"/>
              <a:ext cx="976113" cy="1075277"/>
            </a:xfrm>
            <a:custGeom>
              <a:rect b="b" l="l" r="r" t="t"/>
              <a:pathLst>
                <a:path extrusionOk="0" h="12741" w="11566">
                  <a:moveTo>
                    <a:pt x="811" y="1"/>
                  </a:moveTo>
                  <a:cubicBezTo>
                    <a:pt x="360" y="1"/>
                    <a:pt x="1" y="366"/>
                    <a:pt x="1" y="817"/>
                  </a:cubicBezTo>
                  <a:lnTo>
                    <a:pt x="1" y="12741"/>
                  </a:lnTo>
                  <a:lnTo>
                    <a:pt x="11565" y="12741"/>
                  </a:lnTo>
                  <a:lnTo>
                    <a:pt x="11565" y="817"/>
                  </a:lnTo>
                  <a:cubicBezTo>
                    <a:pt x="11565" y="366"/>
                    <a:pt x="11201" y="1"/>
                    <a:pt x="10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1916325" y="3622777"/>
              <a:ext cx="976535" cy="1075277"/>
            </a:xfrm>
            <a:custGeom>
              <a:rect b="b" l="l" r="r" t="t"/>
              <a:pathLst>
                <a:path extrusionOk="0" h="12741" w="11571">
                  <a:moveTo>
                    <a:pt x="816" y="1"/>
                  </a:moveTo>
                  <a:cubicBezTo>
                    <a:pt x="366" y="1"/>
                    <a:pt x="1" y="366"/>
                    <a:pt x="1" y="817"/>
                  </a:cubicBezTo>
                  <a:lnTo>
                    <a:pt x="1" y="12741"/>
                  </a:lnTo>
                  <a:lnTo>
                    <a:pt x="11571" y="12741"/>
                  </a:lnTo>
                  <a:lnTo>
                    <a:pt x="11571" y="817"/>
                  </a:lnTo>
                  <a:cubicBezTo>
                    <a:pt x="11571" y="366"/>
                    <a:pt x="11206" y="1"/>
                    <a:pt x="10755" y="1"/>
                  </a:cubicBezTo>
                  <a:close/>
                </a:path>
              </a:pathLst>
            </a:custGeom>
            <a:solidFill>
              <a:srgbClr val="722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2716645" y="3622777"/>
              <a:ext cx="976113" cy="1075277"/>
            </a:xfrm>
            <a:custGeom>
              <a:rect b="b" l="l" r="r" t="t"/>
              <a:pathLst>
                <a:path extrusionOk="0" h="12741" w="11566">
                  <a:moveTo>
                    <a:pt x="816" y="1"/>
                  </a:moveTo>
                  <a:cubicBezTo>
                    <a:pt x="365" y="1"/>
                    <a:pt x="1" y="366"/>
                    <a:pt x="1" y="817"/>
                  </a:cubicBezTo>
                  <a:lnTo>
                    <a:pt x="1" y="12741"/>
                  </a:lnTo>
                  <a:lnTo>
                    <a:pt x="11565" y="12741"/>
                  </a:lnTo>
                  <a:lnTo>
                    <a:pt x="11565" y="817"/>
                  </a:lnTo>
                  <a:cubicBezTo>
                    <a:pt x="11565" y="366"/>
                    <a:pt x="11201" y="1"/>
                    <a:pt x="10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1740615" y="3622777"/>
              <a:ext cx="976113" cy="1075277"/>
            </a:xfrm>
            <a:custGeom>
              <a:rect b="b" l="l" r="r" t="t"/>
              <a:pathLst>
                <a:path extrusionOk="0" h="12741" w="11566">
                  <a:moveTo>
                    <a:pt x="817" y="1"/>
                  </a:moveTo>
                  <a:cubicBezTo>
                    <a:pt x="366" y="1"/>
                    <a:pt x="1" y="366"/>
                    <a:pt x="1" y="817"/>
                  </a:cubicBezTo>
                  <a:lnTo>
                    <a:pt x="1" y="12741"/>
                  </a:lnTo>
                  <a:lnTo>
                    <a:pt x="11566" y="12741"/>
                  </a:lnTo>
                  <a:lnTo>
                    <a:pt x="11566" y="817"/>
                  </a:lnTo>
                  <a:cubicBezTo>
                    <a:pt x="11566" y="366"/>
                    <a:pt x="11201" y="1"/>
                    <a:pt x="10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2709387" y="3710463"/>
              <a:ext cx="14600" cy="974762"/>
            </a:xfrm>
            <a:custGeom>
              <a:rect b="b" l="l" r="r" t="t"/>
              <a:pathLst>
                <a:path extrusionOk="0" h="11550" w="173">
                  <a:moveTo>
                    <a:pt x="87" y="0"/>
                  </a:moveTo>
                  <a:cubicBezTo>
                    <a:pt x="41" y="0"/>
                    <a:pt x="1" y="36"/>
                    <a:pt x="1" y="81"/>
                  </a:cubicBezTo>
                  <a:lnTo>
                    <a:pt x="1" y="11464"/>
                  </a:lnTo>
                  <a:cubicBezTo>
                    <a:pt x="1" y="11509"/>
                    <a:pt x="41" y="11550"/>
                    <a:pt x="87" y="11550"/>
                  </a:cubicBezTo>
                  <a:cubicBezTo>
                    <a:pt x="132" y="11550"/>
                    <a:pt x="173" y="11509"/>
                    <a:pt x="173" y="11464"/>
                  </a:cubicBezTo>
                  <a:lnTo>
                    <a:pt x="173" y="81"/>
                  </a:lnTo>
                  <a:cubicBezTo>
                    <a:pt x="173" y="36"/>
                    <a:pt x="132" y="0"/>
                    <a:pt x="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3906871" y="3910983"/>
              <a:ext cx="345091" cy="787068"/>
            </a:xfrm>
            <a:custGeom>
              <a:rect b="b" l="l" r="r" t="t"/>
              <a:pathLst>
                <a:path extrusionOk="0" h="9326" w="4089">
                  <a:moveTo>
                    <a:pt x="0" y="0"/>
                  </a:moveTo>
                  <a:lnTo>
                    <a:pt x="0" y="9326"/>
                  </a:lnTo>
                  <a:lnTo>
                    <a:pt x="4088" y="9326"/>
                  </a:lnTo>
                  <a:lnTo>
                    <a:pt x="4088" y="816"/>
                  </a:lnTo>
                  <a:cubicBezTo>
                    <a:pt x="4088" y="365"/>
                    <a:pt x="3724" y="0"/>
                    <a:pt x="32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3779012" y="3910983"/>
              <a:ext cx="209553" cy="787068"/>
            </a:xfrm>
            <a:custGeom>
              <a:rect b="b" l="l" r="r" t="t"/>
              <a:pathLst>
                <a:path extrusionOk="0" h="9326" w="2483">
                  <a:moveTo>
                    <a:pt x="1" y="0"/>
                  </a:moveTo>
                  <a:lnTo>
                    <a:pt x="1" y="9326"/>
                  </a:lnTo>
                  <a:lnTo>
                    <a:pt x="2483" y="9326"/>
                  </a:lnTo>
                  <a:lnTo>
                    <a:pt x="2483" y="816"/>
                  </a:lnTo>
                  <a:cubicBezTo>
                    <a:pt x="2483" y="365"/>
                    <a:pt x="2118" y="0"/>
                    <a:pt x="1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0"/>
          <p:cNvGrpSpPr/>
          <p:nvPr/>
        </p:nvGrpSpPr>
        <p:grpSpPr>
          <a:xfrm>
            <a:off x="5798378" y="1804732"/>
            <a:ext cx="3298584" cy="1534038"/>
            <a:chOff x="1975913" y="1108213"/>
            <a:chExt cx="5192167" cy="1732202"/>
          </a:xfrm>
        </p:grpSpPr>
        <p:grpSp>
          <p:nvGrpSpPr>
            <p:cNvPr id="614" name="Google Shape;614;p20"/>
            <p:cNvGrpSpPr/>
            <p:nvPr/>
          </p:nvGrpSpPr>
          <p:grpSpPr>
            <a:xfrm>
              <a:off x="5451211" y="1108213"/>
              <a:ext cx="1716868" cy="1732202"/>
              <a:chOff x="6169035" y="2190148"/>
              <a:chExt cx="2517772" cy="2540257"/>
            </a:xfrm>
          </p:grpSpPr>
          <p:sp>
            <p:nvSpPr>
              <p:cNvPr id="615" name="Google Shape;615;p20"/>
              <p:cNvSpPr/>
              <p:nvPr/>
            </p:nvSpPr>
            <p:spPr>
              <a:xfrm>
                <a:off x="6430436" y="2351658"/>
                <a:ext cx="1248504" cy="782775"/>
              </a:xfrm>
              <a:custGeom>
                <a:rect b="b" l="l" r="r" t="t"/>
                <a:pathLst>
                  <a:path extrusionOk="0" h="8588" w="13698">
                    <a:moveTo>
                      <a:pt x="6565" y="0"/>
                    </a:moveTo>
                    <a:lnTo>
                      <a:pt x="3242" y="978"/>
                    </a:lnTo>
                    <a:cubicBezTo>
                      <a:pt x="2219" y="3571"/>
                      <a:pt x="0" y="4387"/>
                      <a:pt x="1236" y="6383"/>
                    </a:cubicBezTo>
                    <a:cubicBezTo>
                      <a:pt x="2006" y="7628"/>
                      <a:pt x="4566" y="8588"/>
                      <a:pt x="7038" y="8588"/>
                    </a:cubicBezTo>
                    <a:cubicBezTo>
                      <a:pt x="8519" y="8588"/>
                      <a:pt x="9967" y="8244"/>
                      <a:pt x="10982" y="7411"/>
                    </a:cubicBezTo>
                    <a:cubicBezTo>
                      <a:pt x="13697" y="5182"/>
                      <a:pt x="10405" y="3931"/>
                      <a:pt x="10430" y="2340"/>
                    </a:cubicBezTo>
                    <a:cubicBezTo>
                      <a:pt x="10461" y="750"/>
                      <a:pt x="6565" y="0"/>
                      <a:pt x="65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a:off x="7339507" y="3174882"/>
                <a:ext cx="410973" cy="1555523"/>
              </a:xfrm>
              <a:custGeom>
                <a:rect b="b" l="l" r="r" t="t"/>
                <a:pathLst>
                  <a:path extrusionOk="0" h="17066" w="4509">
                    <a:moveTo>
                      <a:pt x="1196" y="0"/>
                    </a:moveTo>
                    <a:lnTo>
                      <a:pt x="0" y="17066"/>
                    </a:lnTo>
                    <a:lnTo>
                      <a:pt x="4509" y="17066"/>
                    </a:lnTo>
                    <a:cubicBezTo>
                      <a:pt x="4509" y="17066"/>
                      <a:pt x="3698" y="902"/>
                      <a:pt x="1196" y="0"/>
                    </a:cubicBezTo>
                    <a:close/>
                  </a:path>
                </a:pathLst>
              </a:custGeom>
              <a:solidFill>
                <a:srgbClr val="03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a:off x="6169035" y="3174882"/>
                <a:ext cx="411520" cy="1555523"/>
              </a:xfrm>
              <a:custGeom>
                <a:rect b="b" l="l" r="r" t="t"/>
                <a:pathLst>
                  <a:path extrusionOk="0" h="17066" w="4515">
                    <a:moveTo>
                      <a:pt x="3319" y="0"/>
                    </a:moveTo>
                    <a:cubicBezTo>
                      <a:pt x="817" y="902"/>
                      <a:pt x="1" y="17066"/>
                      <a:pt x="1" y="17066"/>
                    </a:cubicBezTo>
                    <a:lnTo>
                      <a:pt x="4514" y="17066"/>
                    </a:lnTo>
                    <a:lnTo>
                      <a:pt x="3319" y="0"/>
                    </a:lnTo>
                    <a:close/>
                  </a:path>
                </a:pathLst>
              </a:custGeom>
              <a:solidFill>
                <a:srgbClr val="03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a:off x="6423509" y="3055755"/>
                <a:ext cx="1067490" cy="1469662"/>
              </a:xfrm>
              <a:custGeom>
                <a:rect b="b" l="l" r="r" t="t"/>
                <a:pathLst>
                  <a:path extrusionOk="0" h="16124" w="11712">
                    <a:moveTo>
                      <a:pt x="5914" y="1"/>
                    </a:moveTo>
                    <a:cubicBezTo>
                      <a:pt x="5261" y="1"/>
                      <a:pt x="4607" y="78"/>
                      <a:pt x="3966" y="233"/>
                    </a:cubicBezTo>
                    <a:lnTo>
                      <a:pt x="3409" y="365"/>
                    </a:lnTo>
                    <a:lnTo>
                      <a:pt x="2817" y="3100"/>
                    </a:lnTo>
                    <a:lnTo>
                      <a:pt x="0" y="16124"/>
                    </a:lnTo>
                    <a:lnTo>
                      <a:pt x="11712" y="16124"/>
                    </a:lnTo>
                    <a:lnTo>
                      <a:pt x="11428" y="14548"/>
                    </a:lnTo>
                    <a:lnTo>
                      <a:pt x="9027" y="3338"/>
                    </a:lnTo>
                    <a:lnTo>
                      <a:pt x="8394" y="365"/>
                    </a:lnTo>
                    <a:lnTo>
                      <a:pt x="7902" y="243"/>
                    </a:lnTo>
                    <a:cubicBezTo>
                      <a:pt x="7251" y="82"/>
                      <a:pt x="6583" y="1"/>
                      <a:pt x="5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a:off x="6680171" y="3055755"/>
                <a:ext cx="566193" cy="379082"/>
              </a:xfrm>
              <a:custGeom>
                <a:rect b="b" l="l" r="r" t="t"/>
                <a:pathLst>
                  <a:path extrusionOk="0" h="4159" w="6212">
                    <a:moveTo>
                      <a:pt x="3098" y="1"/>
                    </a:moveTo>
                    <a:cubicBezTo>
                      <a:pt x="2445" y="1"/>
                      <a:pt x="1791" y="78"/>
                      <a:pt x="1150" y="233"/>
                    </a:cubicBezTo>
                    <a:lnTo>
                      <a:pt x="593" y="365"/>
                    </a:lnTo>
                    <a:lnTo>
                      <a:pt x="1" y="3100"/>
                    </a:lnTo>
                    <a:cubicBezTo>
                      <a:pt x="720" y="3738"/>
                      <a:pt x="1910" y="4159"/>
                      <a:pt x="3258" y="4159"/>
                    </a:cubicBezTo>
                    <a:cubicBezTo>
                      <a:pt x="4433" y="4159"/>
                      <a:pt x="5487" y="3840"/>
                      <a:pt x="6211" y="3338"/>
                    </a:cubicBezTo>
                    <a:lnTo>
                      <a:pt x="5578" y="365"/>
                    </a:lnTo>
                    <a:lnTo>
                      <a:pt x="5086" y="243"/>
                    </a:lnTo>
                    <a:cubicBezTo>
                      <a:pt x="4435" y="82"/>
                      <a:pt x="3767" y="1"/>
                      <a:pt x="3098" y="1"/>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6385593" y="3088932"/>
                <a:ext cx="489996" cy="1292927"/>
              </a:xfrm>
              <a:custGeom>
                <a:rect b="b" l="l" r="r" t="t"/>
                <a:pathLst>
                  <a:path extrusionOk="0" h="14185" w="5376">
                    <a:moveTo>
                      <a:pt x="3825" y="1"/>
                    </a:moveTo>
                    <a:lnTo>
                      <a:pt x="2518" y="431"/>
                    </a:lnTo>
                    <a:lnTo>
                      <a:pt x="938" y="943"/>
                    </a:lnTo>
                    <a:lnTo>
                      <a:pt x="669" y="4980"/>
                    </a:lnTo>
                    <a:lnTo>
                      <a:pt x="1" y="14184"/>
                    </a:lnTo>
                    <a:lnTo>
                      <a:pt x="4220" y="14184"/>
                    </a:lnTo>
                    <a:cubicBezTo>
                      <a:pt x="5375" y="12163"/>
                      <a:pt x="5016" y="5234"/>
                      <a:pt x="4838" y="2686"/>
                    </a:cubicBezTo>
                    <a:lnTo>
                      <a:pt x="4838" y="2680"/>
                    </a:lnTo>
                    <a:cubicBezTo>
                      <a:pt x="4798" y="2088"/>
                      <a:pt x="4767" y="1733"/>
                      <a:pt x="4767" y="1733"/>
                    </a:cubicBezTo>
                    <a:cubicBezTo>
                      <a:pt x="3977" y="1277"/>
                      <a:pt x="3825" y="1"/>
                      <a:pt x="3825" y="1"/>
                    </a:cubicBezTo>
                    <a:close/>
                  </a:path>
                </a:pathLst>
              </a:custGeom>
              <a:solidFill>
                <a:srgbClr val="0F4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7022326" y="3088932"/>
                <a:ext cx="514878" cy="1292927"/>
              </a:xfrm>
              <a:custGeom>
                <a:rect b="b" l="l" r="r" t="t"/>
                <a:pathLst>
                  <a:path extrusionOk="0" h="14185" w="5649">
                    <a:moveTo>
                      <a:pt x="1824" y="1"/>
                    </a:moveTo>
                    <a:cubicBezTo>
                      <a:pt x="1824" y="1"/>
                      <a:pt x="1672" y="1277"/>
                      <a:pt x="882" y="1733"/>
                    </a:cubicBezTo>
                    <a:cubicBezTo>
                      <a:pt x="882" y="1733"/>
                      <a:pt x="0" y="11692"/>
                      <a:pt x="1429" y="14184"/>
                    </a:cubicBezTo>
                    <a:lnTo>
                      <a:pt x="5648" y="14184"/>
                    </a:lnTo>
                    <a:lnTo>
                      <a:pt x="4980" y="4980"/>
                    </a:lnTo>
                    <a:lnTo>
                      <a:pt x="4706" y="943"/>
                    </a:lnTo>
                    <a:lnTo>
                      <a:pt x="1824" y="1"/>
                    </a:lnTo>
                    <a:close/>
                  </a:path>
                </a:pathLst>
              </a:custGeom>
              <a:solidFill>
                <a:srgbClr val="0F4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a:off x="6803489" y="2853504"/>
                <a:ext cx="287198" cy="298326"/>
              </a:xfrm>
              <a:custGeom>
                <a:rect b="b" l="l" r="r" t="t"/>
                <a:pathLst>
                  <a:path extrusionOk="0" h="3273" w="3151">
                    <a:moveTo>
                      <a:pt x="973" y="0"/>
                    </a:moveTo>
                    <a:lnTo>
                      <a:pt x="684" y="846"/>
                    </a:lnTo>
                    <a:lnTo>
                      <a:pt x="0" y="2847"/>
                    </a:lnTo>
                    <a:lnTo>
                      <a:pt x="3151" y="3273"/>
                    </a:lnTo>
                    <a:lnTo>
                      <a:pt x="3151" y="3273"/>
                    </a:lnTo>
                    <a:lnTo>
                      <a:pt x="3115" y="2513"/>
                    </a:lnTo>
                    <a:lnTo>
                      <a:pt x="3004" y="279"/>
                    </a:lnTo>
                    <a:lnTo>
                      <a:pt x="973" y="0"/>
                    </a:ln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a:off x="6703686" y="2190148"/>
                <a:ext cx="681127" cy="722344"/>
              </a:xfrm>
              <a:custGeom>
                <a:rect b="b" l="l" r="r" t="t"/>
                <a:pathLst>
                  <a:path extrusionOk="0" h="7925" w="7473">
                    <a:moveTo>
                      <a:pt x="3786" y="1"/>
                    </a:moveTo>
                    <a:cubicBezTo>
                      <a:pt x="3366" y="1"/>
                      <a:pt x="2956" y="80"/>
                      <a:pt x="2569" y="232"/>
                    </a:cubicBezTo>
                    <a:cubicBezTo>
                      <a:pt x="1516" y="637"/>
                      <a:pt x="639" y="1554"/>
                      <a:pt x="244" y="2750"/>
                    </a:cubicBezTo>
                    <a:cubicBezTo>
                      <a:pt x="173" y="2952"/>
                      <a:pt x="117" y="3170"/>
                      <a:pt x="77" y="3388"/>
                    </a:cubicBezTo>
                    <a:cubicBezTo>
                      <a:pt x="21" y="3702"/>
                      <a:pt x="1" y="4011"/>
                      <a:pt x="11" y="4315"/>
                    </a:cubicBezTo>
                    <a:cubicBezTo>
                      <a:pt x="57" y="5576"/>
                      <a:pt x="649" y="6701"/>
                      <a:pt x="1581" y="7344"/>
                    </a:cubicBezTo>
                    <a:cubicBezTo>
                      <a:pt x="1652" y="7395"/>
                      <a:pt x="1723" y="7446"/>
                      <a:pt x="1799" y="7486"/>
                    </a:cubicBezTo>
                    <a:cubicBezTo>
                      <a:pt x="1830" y="7501"/>
                      <a:pt x="1860" y="7522"/>
                      <a:pt x="1885" y="7532"/>
                    </a:cubicBezTo>
                    <a:cubicBezTo>
                      <a:pt x="2199" y="7704"/>
                      <a:pt x="2539" y="7820"/>
                      <a:pt x="2904" y="7881"/>
                    </a:cubicBezTo>
                    <a:cubicBezTo>
                      <a:pt x="3080" y="7910"/>
                      <a:pt x="3258" y="7924"/>
                      <a:pt x="3437" y="7924"/>
                    </a:cubicBezTo>
                    <a:cubicBezTo>
                      <a:pt x="3883" y="7924"/>
                      <a:pt x="4329" y="7836"/>
                      <a:pt x="4752" y="7673"/>
                    </a:cubicBezTo>
                    <a:cubicBezTo>
                      <a:pt x="5624" y="7339"/>
                      <a:pt x="6399" y="6696"/>
                      <a:pt x="6890" y="5855"/>
                    </a:cubicBezTo>
                    <a:cubicBezTo>
                      <a:pt x="7042" y="5586"/>
                      <a:pt x="7174" y="5303"/>
                      <a:pt x="7265" y="5004"/>
                    </a:cubicBezTo>
                    <a:cubicBezTo>
                      <a:pt x="7311" y="4852"/>
                      <a:pt x="7351" y="4695"/>
                      <a:pt x="7376" y="4538"/>
                    </a:cubicBezTo>
                    <a:cubicBezTo>
                      <a:pt x="7452" y="4123"/>
                      <a:pt x="7473" y="3707"/>
                      <a:pt x="7437" y="3317"/>
                    </a:cubicBezTo>
                    <a:cubicBezTo>
                      <a:pt x="7432" y="3226"/>
                      <a:pt x="7422" y="3140"/>
                      <a:pt x="7407" y="3054"/>
                    </a:cubicBezTo>
                    <a:cubicBezTo>
                      <a:pt x="7407" y="3054"/>
                      <a:pt x="7407" y="3049"/>
                      <a:pt x="7407" y="3049"/>
                    </a:cubicBezTo>
                    <a:cubicBezTo>
                      <a:pt x="7397" y="2993"/>
                      <a:pt x="7392" y="2942"/>
                      <a:pt x="7382" y="2892"/>
                    </a:cubicBezTo>
                    <a:cubicBezTo>
                      <a:pt x="7376" y="2866"/>
                      <a:pt x="7371" y="2846"/>
                      <a:pt x="7366" y="2826"/>
                    </a:cubicBezTo>
                    <a:cubicBezTo>
                      <a:pt x="7361" y="2811"/>
                      <a:pt x="7361" y="2795"/>
                      <a:pt x="7356" y="2780"/>
                    </a:cubicBezTo>
                    <a:cubicBezTo>
                      <a:pt x="7336" y="2679"/>
                      <a:pt x="7306" y="2583"/>
                      <a:pt x="7280" y="2481"/>
                    </a:cubicBezTo>
                    <a:cubicBezTo>
                      <a:pt x="7270" y="2451"/>
                      <a:pt x="7260" y="2420"/>
                      <a:pt x="7250" y="2390"/>
                    </a:cubicBezTo>
                    <a:cubicBezTo>
                      <a:pt x="6845" y="1190"/>
                      <a:pt x="5847" y="278"/>
                      <a:pt x="4297" y="40"/>
                    </a:cubicBezTo>
                    <a:cubicBezTo>
                      <a:pt x="4125" y="14"/>
                      <a:pt x="3955" y="1"/>
                      <a:pt x="37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a:off x="6636604" y="2564847"/>
                <a:ext cx="202980" cy="184209"/>
              </a:xfrm>
              <a:custGeom>
                <a:rect b="b" l="l" r="r" t="t"/>
                <a:pathLst>
                  <a:path extrusionOk="0" h="2021" w="2227">
                    <a:moveTo>
                      <a:pt x="765" y="1"/>
                    </a:moveTo>
                    <a:cubicBezTo>
                      <a:pt x="496" y="1"/>
                      <a:pt x="270" y="226"/>
                      <a:pt x="165" y="700"/>
                    </a:cubicBezTo>
                    <a:cubicBezTo>
                      <a:pt x="1" y="1439"/>
                      <a:pt x="595" y="2021"/>
                      <a:pt x="1186" y="2021"/>
                    </a:cubicBezTo>
                    <a:cubicBezTo>
                      <a:pt x="1309" y="2021"/>
                      <a:pt x="1432" y="1996"/>
                      <a:pt x="1547" y="1942"/>
                    </a:cubicBezTo>
                    <a:cubicBezTo>
                      <a:pt x="2226" y="1627"/>
                      <a:pt x="1522" y="503"/>
                      <a:pt x="1522" y="503"/>
                    </a:cubicBezTo>
                    <a:cubicBezTo>
                      <a:pt x="1271" y="174"/>
                      <a:pt x="1001" y="1"/>
                      <a:pt x="765" y="1"/>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7190851" y="2649247"/>
                <a:ext cx="203253" cy="180290"/>
              </a:xfrm>
              <a:custGeom>
                <a:rect b="b" l="l" r="r" t="t"/>
                <a:pathLst>
                  <a:path extrusionOk="0" h="1978" w="2230">
                    <a:moveTo>
                      <a:pt x="1560" y="1"/>
                    </a:moveTo>
                    <a:cubicBezTo>
                      <a:pt x="1335" y="1"/>
                      <a:pt x="1069" y="148"/>
                      <a:pt x="806" y="433"/>
                    </a:cubicBezTo>
                    <a:cubicBezTo>
                      <a:pt x="806" y="433"/>
                      <a:pt x="0" y="1482"/>
                      <a:pt x="643" y="1861"/>
                    </a:cubicBezTo>
                    <a:cubicBezTo>
                      <a:pt x="781" y="1941"/>
                      <a:pt x="933" y="1978"/>
                      <a:pt x="1086" y="1978"/>
                    </a:cubicBezTo>
                    <a:cubicBezTo>
                      <a:pt x="1652" y="1978"/>
                      <a:pt x="2230" y="1471"/>
                      <a:pt x="2138" y="757"/>
                    </a:cubicBezTo>
                    <a:cubicBezTo>
                      <a:pt x="2075" y="246"/>
                      <a:pt x="1851" y="1"/>
                      <a:pt x="1560" y="1"/>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6735586" y="2391306"/>
                <a:ext cx="552248" cy="582341"/>
              </a:xfrm>
              <a:custGeom>
                <a:rect b="b" l="l" r="r" t="t"/>
                <a:pathLst>
                  <a:path extrusionOk="0" h="6389" w="6059">
                    <a:moveTo>
                      <a:pt x="872" y="1"/>
                    </a:moveTo>
                    <a:cubicBezTo>
                      <a:pt x="872" y="1"/>
                      <a:pt x="0" y="2680"/>
                      <a:pt x="573" y="4570"/>
                    </a:cubicBezTo>
                    <a:cubicBezTo>
                      <a:pt x="613" y="4712"/>
                      <a:pt x="669" y="4848"/>
                      <a:pt x="725" y="4980"/>
                    </a:cubicBezTo>
                    <a:cubicBezTo>
                      <a:pt x="1074" y="5745"/>
                      <a:pt x="1733" y="6312"/>
                      <a:pt x="2898" y="6383"/>
                    </a:cubicBezTo>
                    <a:cubicBezTo>
                      <a:pt x="2953" y="6387"/>
                      <a:pt x="3007" y="6388"/>
                      <a:pt x="3060" y="6388"/>
                    </a:cubicBezTo>
                    <a:cubicBezTo>
                      <a:pt x="3842" y="6388"/>
                      <a:pt x="4410" y="6044"/>
                      <a:pt x="4823" y="5522"/>
                    </a:cubicBezTo>
                    <a:cubicBezTo>
                      <a:pt x="4858" y="5482"/>
                      <a:pt x="4889" y="5441"/>
                      <a:pt x="4919" y="5401"/>
                    </a:cubicBezTo>
                    <a:cubicBezTo>
                      <a:pt x="6059" y="3795"/>
                      <a:pt x="5887" y="801"/>
                      <a:pt x="5887" y="801"/>
                    </a:cubicBezTo>
                    <a:lnTo>
                      <a:pt x="872" y="1"/>
                    </a:ln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6708334" y="2370980"/>
                <a:ext cx="126600" cy="284562"/>
              </a:xfrm>
              <a:custGeom>
                <a:rect b="b" l="l" r="r" t="t"/>
                <a:pathLst>
                  <a:path extrusionOk="0" h="3122" w="1389">
                    <a:moveTo>
                      <a:pt x="1348" y="1"/>
                    </a:moveTo>
                    <a:lnTo>
                      <a:pt x="1171" y="224"/>
                    </a:lnTo>
                    <a:lnTo>
                      <a:pt x="740" y="745"/>
                    </a:lnTo>
                    <a:cubicBezTo>
                      <a:pt x="740" y="745"/>
                      <a:pt x="1" y="2296"/>
                      <a:pt x="684" y="3121"/>
                    </a:cubicBezTo>
                    <a:cubicBezTo>
                      <a:pt x="684" y="3121"/>
                      <a:pt x="968" y="2838"/>
                      <a:pt x="1166" y="2078"/>
                    </a:cubicBezTo>
                    <a:cubicBezTo>
                      <a:pt x="1389" y="1222"/>
                      <a:pt x="1348" y="1"/>
                      <a:pt x="1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7236970" y="2445355"/>
                <a:ext cx="94791" cy="286841"/>
              </a:xfrm>
              <a:custGeom>
                <a:rect b="b" l="l" r="r" t="t"/>
                <a:pathLst>
                  <a:path extrusionOk="0" h="3147" w="1040">
                    <a:moveTo>
                      <a:pt x="239" y="0"/>
                    </a:moveTo>
                    <a:cubicBezTo>
                      <a:pt x="239" y="0"/>
                      <a:pt x="31" y="1160"/>
                      <a:pt x="11" y="2113"/>
                    </a:cubicBezTo>
                    <a:cubicBezTo>
                      <a:pt x="1" y="2771"/>
                      <a:pt x="153" y="3146"/>
                      <a:pt x="153" y="3146"/>
                    </a:cubicBezTo>
                    <a:cubicBezTo>
                      <a:pt x="1039" y="2548"/>
                      <a:pt x="1024" y="760"/>
                      <a:pt x="1024" y="760"/>
                    </a:cubicBezTo>
                    <a:lnTo>
                      <a:pt x="563" y="264"/>
                    </a:lnTo>
                    <a:lnTo>
                      <a:pt x="2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6806223" y="2301801"/>
                <a:ext cx="530099" cy="291307"/>
              </a:xfrm>
              <a:custGeom>
                <a:rect b="b" l="l" r="r" t="t"/>
                <a:pathLst>
                  <a:path extrusionOk="0" h="3196" w="5816">
                    <a:moveTo>
                      <a:pt x="1242" y="0"/>
                    </a:moveTo>
                    <a:lnTo>
                      <a:pt x="137" y="593"/>
                    </a:lnTo>
                    <a:cubicBezTo>
                      <a:pt x="137" y="593"/>
                      <a:pt x="1" y="1981"/>
                      <a:pt x="2792" y="2558"/>
                    </a:cubicBezTo>
                    <a:lnTo>
                      <a:pt x="2569" y="1844"/>
                    </a:lnTo>
                    <a:lnTo>
                      <a:pt x="2569" y="1844"/>
                    </a:lnTo>
                    <a:cubicBezTo>
                      <a:pt x="2569" y="1844"/>
                      <a:pt x="3166" y="3195"/>
                      <a:pt x="5592" y="3195"/>
                    </a:cubicBezTo>
                    <a:cubicBezTo>
                      <a:pt x="5665" y="3195"/>
                      <a:pt x="5740" y="3194"/>
                      <a:pt x="5816" y="3191"/>
                    </a:cubicBezTo>
                    <a:lnTo>
                      <a:pt x="5152" y="623"/>
                    </a:lnTo>
                    <a:lnTo>
                      <a:pt x="12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6454407" y="4525292"/>
                <a:ext cx="1013988" cy="205082"/>
              </a:xfrm>
              <a:custGeom>
                <a:rect b="b" l="l" r="r" t="t"/>
                <a:pathLst>
                  <a:path extrusionOk="0" h="2250" w="11125">
                    <a:moveTo>
                      <a:pt x="168" y="1"/>
                    </a:moveTo>
                    <a:lnTo>
                      <a:pt x="1" y="2250"/>
                    </a:lnTo>
                    <a:lnTo>
                      <a:pt x="11125" y="2250"/>
                    </a:lnTo>
                    <a:lnTo>
                      <a:pt x="109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7358374" y="2559378"/>
                <a:ext cx="1096657" cy="945108"/>
              </a:xfrm>
              <a:custGeom>
                <a:rect b="b" l="l" r="r" t="t"/>
                <a:pathLst>
                  <a:path extrusionOk="0" h="10369" w="12032">
                    <a:moveTo>
                      <a:pt x="2103" y="1"/>
                    </a:moveTo>
                    <a:cubicBezTo>
                      <a:pt x="2103" y="1"/>
                      <a:pt x="1" y="3040"/>
                      <a:pt x="36" y="4934"/>
                    </a:cubicBezTo>
                    <a:cubicBezTo>
                      <a:pt x="72" y="6834"/>
                      <a:pt x="1080" y="9848"/>
                      <a:pt x="5897" y="10309"/>
                    </a:cubicBezTo>
                    <a:cubicBezTo>
                      <a:pt x="6326" y="10350"/>
                      <a:pt x="6728" y="10369"/>
                      <a:pt x="7103" y="10369"/>
                    </a:cubicBezTo>
                    <a:cubicBezTo>
                      <a:pt x="10947" y="10369"/>
                      <a:pt x="12031" y="8358"/>
                      <a:pt x="11454" y="6738"/>
                    </a:cubicBezTo>
                    <a:cubicBezTo>
                      <a:pt x="10821" y="4965"/>
                      <a:pt x="7903" y="5243"/>
                      <a:pt x="8460" y="679"/>
                    </a:cubicBezTo>
                    <a:lnTo>
                      <a:pt x="21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7313622" y="2223872"/>
                <a:ext cx="1062477" cy="844937"/>
              </a:xfrm>
              <a:custGeom>
                <a:rect b="b" l="l" r="r" t="t"/>
                <a:pathLst>
                  <a:path extrusionOk="0" h="9270" w="11657">
                    <a:moveTo>
                      <a:pt x="4933" y="0"/>
                    </a:moveTo>
                    <a:cubicBezTo>
                      <a:pt x="1806" y="0"/>
                      <a:pt x="1" y="4077"/>
                      <a:pt x="1872" y="4077"/>
                    </a:cubicBezTo>
                    <a:cubicBezTo>
                      <a:pt x="1997" y="4077"/>
                      <a:pt x="2138" y="4059"/>
                      <a:pt x="2295" y="4021"/>
                    </a:cubicBezTo>
                    <a:lnTo>
                      <a:pt x="4474" y="8286"/>
                    </a:lnTo>
                    <a:cubicBezTo>
                      <a:pt x="4474" y="8286"/>
                      <a:pt x="3910" y="9270"/>
                      <a:pt x="5154" y="9270"/>
                    </a:cubicBezTo>
                    <a:cubicBezTo>
                      <a:pt x="5296" y="9270"/>
                      <a:pt x="5461" y="9257"/>
                      <a:pt x="5654" y="9228"/>
                    </a:cubicBezTo>
                    <a:cubicBezTo>
                      <a:pt x="7538" y="8945"/>
                      <a:pt x="11657" y="2435"/>
                      <a:pt x="6434" y="308"/>
                    </a:cubicBezTo>
                    <a:cubicBezTo>
                      <a:pt x="5909" y="94"/>
                      <a:pt x="5406" y="0"/>
                      <a:pt x="49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7572654" y="2795809"/>
                <a:ext cx="327393" cy="272440"/>
              </a:xfrm>
              <a:custGeom>
                <a:rect b="b" l="l" r="r" t="t"/>
                <a:pathLst>
                  <a:path extrusionOk="0" h="2989" w="3592">
                    <a:moveTo>
                      <a:pt x="3592" y="0"/>
                    </a:moveTo>
                    <a:lnTo>
                      <a:pt x="436" y="628"/>
                    </a:lnTo>
                    <a:lnTo>
                      <a:pt x="0" y="2989"/>
                    </a:lnTo>
                    <a:lnTo>
                      <a:pt x="0" y="2989"/>
                    </a:lnTo>
                    <a:lnTo>
                      <a:pt x="2812" y="2953"/>
                    </a:lnTo>
                    <a:lnTo>
                      <a:pt x="3592" y="0"/>
                    </a:lnTo>
                    <a:close/>
                  </a:path>
                </a:pathLst>
              </a:custGeom>
              <a:solidFill>
                <a:srgbClr val="EE9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6447480" y="3401561"/>
                <a:ext cx="363942" cy="185212"/>
              </a:xfrm>
              <a:custGeom>
                <a:rect b="b" l="l" r="r" t="t"/>
                <a:pathLst>
                  <a:path extrusionOk="0" h="2032" w="3993">
                    <a:moveTo>
                      <a:pt x="487" y="0"/>
                    </a:moveTo>
                    <a:lnTo>
                      <a:pt x="487" y="0"/>
                    </a:lnTo>
                    <a:cubicBezTo>
                      <a:pt x="1" y="841"/>
                      <a:pt x="1145" y="1880"/>
                      <a:pt x="2847" y="2031"/>
                    </a:cubicBezTo>
                    <a:lnTo>
                      <a:pt x="3597" y="1560"/>
                    </a:lnTo>
                    <a:cubicBezTo>
                      <a:pt x="3597" y="1560"/>
                      <a:pt x="3992" y="968"/>
                      <a:pt x="3243" y="375"/>
                    </a:cubicBezTo>
                    <a:cubicBezTo>
                      <a:pt x="2931" y="127"/>
                      <a:pt x="2713" y="54"/>
                      <a:pt x="2565" y="54"/>
                    </a:cubicBezTo>
                    <a:cubicBezTo>
                      <a:pt x="2356" y="54"/>
                      <a:pt x="2285" y="198"/>
                      <a:pt x="2285" y="198"/>
                    </a:cubicBezTo>
                    <a:lnTo>
                      <a:pt x="487" y="0"/>
                    </a:lnTo>
                    <a:close/>
                  </a:path>
                </a:pathLst>
              </a:custGeom>
              <a:solidFill>
                <a:srgbClr val="E0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6616917" y="3291548"/>
                <a:ext cx="126145" cy="165524"/>
              </a:xfrm>
              <a:custGeom>
                <a:rect b="b" l="l" r="r" t="t"/>
                <a:pathLst>
                  <a:path extrusionOk="0" h="1816" w="1384">
                    <a:moveTo>
                      <a:pt x="449" y="1"/>
                    </a:moveTo>
                    <a:cubicBezTo>
                      <a:pt x="442" y="1"/>
                      <a:pt x="434" y="1"/>
                      <a:pt x="426" y="2"/>
                    </a:cubicBezTo>
                    <a:cubicBezTo>
                      <a:pt x="1" y="42"/>
                      <a:pt x="305" y="1511"/>
                      <a:pt x="305" y="1511"/>
                    </a:cubicBezTo>
                    <a:lnTo>
                      <a:pt x="816" y="1815"/>
                    </a:lnTo>
                    <a:lnTo>
                      <a:pt x="1384" y="1582"/>
                    </a:lnTo>
                    <a:cubicBezTo>
                      <a:pt x="593" y="911"/>
                      <a:pt x="842" y="1"/>
                      <a:pt x="449" y="1"/>
                    </a:cubicBezTo>
                    <a:close/>
                  </a:path>
                </a:pathLst>
              </a:custGeom>
              <a:solidFill>
                <a:srgbClr val="E0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6405918" y="3246978"/>
                <a:ext cx="310349" cy="309446"/>
              </a:xfrm>
              <a:custGeom>
                <a:rect b="b" l="l" r="r" t="t"/>
                <a:pathLst>
                  <a:path extrusionOk="0" h="3395" w="3405">
                    <a:moveTo>
                      <a:pt x="299" y="0"/>
                    </a:moveTo>
                    <a:cubicBezTo>
                      <a:pt x="230" y="0"/>
                      <a:pt x="160" y="27"/>
                      <a:pt x="107" y="80"/>
                    </a:cubicBezTo>
                    <a:cubicBezTo>
                      <a:pt x="1" y="182"/>
                      <a:pt x="1" y="354"/>
                      <a:pt x="102" y="460"/>
                    </a:cubicBezTo>
                    <a:lnTo>
                      <a:pt x="2913" y="3312"/>
                    </a:lnTo>
                    <a:cubicBezTo>
                      <a:pt x="2968" y="3367"/>
                      <a:pt x="3038" y="3394"/>
                      <a:pt x="3108" y="3394"/>
                    </a:cubicBezTo>
                    <a:cubicBezTo>
                      <a:pt x="3175" y="3394"/>
                      <a:pt x="3241" y="3369"/>
                      <a:pt x="3293" y="3317"/>
                    </a:cubicBezTo>
                    <a:cubicBezTo>
                      <a:pt x="3400" y="3211"/>
                      <a:pt x="3405" y="3039"/>
                      <a:pt x="3298" y="2932"/>
                    </a:cubicBezTo>
                    <a:lnTo>
                      <a:pt x="487" y="80"/>
                    </a:lnTo>
                    <a:cubicBezTo>
                      <a:pt x="436" y="27"/>
                      <a:pt x="368" y="0"/>
                      <a:pt x="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7966031" y="4393769"/>
                <a:ext cx="154764" cy="191227"/>
              </a:xfrm>
              <a:custGeom>
                <a:rect b="b" l="l" r="r" t="t"/>
                <a:pathLst>
                  <a:path extrusionOk="0" h="2098" w="1698">
                    <a:moveTo>
                      <a:pt x="355" y="0"/>
                    </a:moveTo>
                    <a:lnTo>
                      <a:pt x="0" y="274"/>
                    </a:lnTo>
                    <a:lnTo>
                      <a:pt x="664" y="2097"/>
                    </a:lnTo>
                    <a:lnTo>
                      <a:pt x="1606" y="1727"/>
                    </a:lnTo>
                    <a:lnTo>
                      <a:pt x="1697" y="233"/>
                    </a:lnTo>
                    <a:lnTo>
                      <a:pt x="355" y="0"/>
                    </a:lnTo>
                    <a:close/>
                  </a:path>
                </a:pathLst>
              </a:custGeom>
              <a:solidFill>
                <a:srgbClr val="E0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6621109" y="3115729"/>
                <a:ext cx="993298" cy="1154383"/>
              </a:xfrm>
              <a:custGeom>
                <a:rect b="b" l="l" r="r" t="t"/>
                <a:pathLst>
                  <a:path extrusionOk="0" h="12665" w="10898">
                    <a:moveTo>
                      <a:pt x="9974" y="1"/>
                    </a:moveTo>
                    <a:cubicBezTo>
                      <a:pt x="6428" y="56"/>
                      <a:pt x="5846" y="7862"/>
                      <a:pt x="5846" y="7862"/>
                    </a:cubicBezTo>
                    <a:cubicBezTo>
                      <a:pt x="5846" y="7862"/>
                      <a:pt x="4380" y="5152"/>
                      <a:pt x="3016" y="5152"/>
                    </a:cubicBezTo>
                    <a:cubicBezTo>
                      <a:pt x="2980" y="5152"/>
                      <a:pt x="2944" y="5153"/>
                      <a:pt x="2908" y="5157"/>
                    </a:cubicBezTo>
                    <a:lnTo>
                      <a:pt x="1018" y="6317"/>
                    </a:lnTo>
                    <a:cubicBezTo>
                      <a:pt x="1018" y="6317"/>
                      <a:pt x="0" y="9873"/>
                      <a:pt x="5496" y="12153"/>
                    </a:cubicBezTo>
                    <a:cubicBezTo>
                      <a:pt x="6361" y="12513"/>
                      <a:pt x="7082" y="12664"/>
                      <a:pt x="7683" y="12664"/>
                    </a:cubicBezTo>
                    <a:cubicBezTo>
                      <a:pt x="10898" y="12664"/>
                      <a:pt x="10678" y="8328"/>
                      <a:pt x="10678" y="8328"/>
                    </a:cubicBezTo>
                    <a:lnTo>
                      <a:pt x="9974" y="1"/>
                    </a:lnTo>
                    <a:close/>
                  </a:path>
                </a:pathLst>
              </a:custGeom>
              <a:solidFill>
                <a:srgbClr val="E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6940569" y="3115729"/>
                <a:ext cx="1344115" cy="1251364"/>
              </a:xfrm>
              <a:custGeom>
                <a:rect b="b" l="l" r="r" t="t"/>
                <a:pathLst>
                  <a:path extrusionOk="0" h="13729" w="14747">
                    <a:moveTo>
                      <a:pt x="9306" y="1"/>
                    </a:moveTo>
                    <a:cubicBezTo>
                      <a:pt x="9290" y="1"/>
                      <a:pt x="9281" y="1"/>
                      <a:pt x="9281" y="1"/>
                    </a:cubicBezTo>
                    <a:lnTo>
                      <a:pt x="6469" y="1"/>
                    </a:lnTo>
                    <a:cubicBezTo>
                      <a:pt x="6469" y="1"/>
                      <a:pt x="5294" y="1470"/>
                      <a:pt x="3531" y="3319"/>
                    </a:cubicBezTo>
                    <a:cubicBezTo>
                      <a:pt x="1" y="7016"/>
                      <a:pt x="2564" y="8815"/>
                      <a:pt x="2564" y="8815"/>
                    </a:cubicBezTo>
                    <a:lnTo>
                      <a:pt x="2858" y="13728"/>
                    </a:lnTo>
                    <a:lnTo>
                      <a:pt x="10917" y="13728"/>
                    </a:lnTo>
                    <a:cubicBezTo>
                      <a:pt x="10917" y="13728"/>
                      <a:pt x="14747" y="3633"/>
                      <a:pt x="13095" y="902"/>
                    </a:cubicBezTo>
                    <a:cubicBezTo>
                      <a:pt x="12567" y="23"/>
                      <a:pt x="9611" y="1"/>
                      <a:pt x="930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7964209" y="3197942"/>
                <a:ext cx="722598" cy="1354087"/>
              </a:xfrm>
              <a:custGeom>
                <a:rect b="b" l="l" r="r" t="t"/>
                <a:pathLst>
                  <a:path extrusionOk="0" h="14856" w="7928">
                    <a:moveTo>
                      <a:pt x="1864" y="0"/>
                    </a:moveTo>
                    <a:lnTo>
                      <a:pt x="735" y="6150"/>
                    </a:lnTo>
                    <a:lnTo>
                      <a:pt x="2862" y="8313"/>
                    </a:lnTo>
                    <a:cubicBezTo>
                      <a:pt x="2052" y="8586"/>
                      <a:pt x="2629" y="9164"/>
                      <a:pt x="2629" y="9164"/>
                    </a:cubicBezTo>
                    <a:cubicBezTo>
                      <a:pt x="0" y="10825"/>
                      <a:pt x="193" y="13262"/>
                      <a:pt x="193" y="13262"/>
                    </a:cubicBezTo>
                    <a:lnTo>
                      <a:pt x="1626" y="14847"/>
                    </a:lnTo>
                    <a:cubicBezTo>
                      <a:pt x="1665" y="14853"/>
                      <a:pt x="1707" y="14856"/>
                      <a:pt x="1753" y="14856"/>
                    </a:cubicBezTo>
                    <a:cubicBezTo>
                      <a:pt x="2982" y="14856"/>
                      <a:pt x="6634" y="12904"/>
                      <a:pt x="7269" y="9554"/>
                    </a:cubicBezTo>
                    <a:cubicBezTo>
                      <a:pt x="7928" y="6074"/>
                      <a:pt x="1864" y="0"/>
                      <a:pt x="1864"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7399936" y="3036341"/>
                <a:ext cx="510685" cy="150120"/>
              </a:xfrm>
              <a:custGeom>
                <a:rect b="b" l="l" r="r" t="t"/>
                <a:pathLst>
                  <a:path extrusionOk="0" h="1647" w="5603">
                    <a:moveTo>
                      <a:pt x="3744" y="1"/>
                    </a:moveTo>
                    <a:cubicBezTo>
                      <a:pt x="3238" y="1"/>
                      <a:pt x="2653" y="38"/>
                      <a:pt x="2027" y="71"/>
                    </a:cubicBezTo>
                    <a:cubicBezTo>
                      <a:pt x="1" y="173"/>
                      <a:pt x="1318" y="1647"/>
                      <a:pt x="1318" y="1647"/>
                    </a:cubicBezTo>
                    <a:lnTo>
                      <a:pt x="5477" y="1044"/>
                    </a:lnTo>
                    <a:cubicBezTo>
                      <a:pt x="5603" y="190"/>
                      <a:pt x="4875" y="1"/>
                      <a:pt x="374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7055502" y="4366972"/>
                <a:ext cx="1052360" cy="362949"/>
              </a:xfrm>
              <a:custGeom>
                <a:rect b="b" l="l" r="r" t="t"/>
                <a:pathLst>
                  <a:path extrusionOk="0" h="3982" w="11546">
                    <a:moveTo>
                      <a:pt x="1597" y="0"/>
                    </a:moveTo>
                    <a:cubicBezTo>
                      <a:pt x="168" y="2579"/>
                      <a:pt x="1" y="3982"/>
                      <a:pt x="1" y="3982"/>
                    </a:cubicBezTo>
                    <a:lnTo>
                      <a:pt x="11545" y="3982"/>
                    </a:lnTo>
                    <a:cubicBezTo>
                      <a:pt x="11545" y="3982"/>
                      <a:pt x="10639" y="1550"/>
                      <a:pt x="9656" y="0"/>
                    </a:cubicBezTo>
                    <a:close/>
                  </a:path>
                </a:pathLst>
              </a:custGeom>
              <a:solidFill>
                <a:srgbClr val="46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7916176" y="4465318"/>
                <a:ext cx="77656" cy="38829"/>
              </a:xfrm>
              <a:custGeom>
                <a:rect b="b" l="l" r="r" t="t"/>
                <a:pathLst>
                  <a:path extrusionOk="0" fill="none" h="426" w="852">
                    <a:moveTo>
                      <a:pt x="0" y="426"/>
                    </a:moveTo>
                    <a:lnTo>
                      <a:pt x="851" y="0"/>
                    </a:lnTo>
                  </a:path>
                </a:pathLst>
              </a:custGeom>
              <a:noFill/>
              <a:ln cap="flat" cmpd="sng" w="1025">
                <a:solidFill>
                  <a:srgbClr val="E07F86"/>
                </a:solidFill>
                <a:prstDash val="solid"/>
                <a:miter lim="50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7871333" y="4411633"/>
                <a:ext cx="150663" cy="94976"/>
              </a:xfrm>
              <a:custGeom>
                <a:rect b="b" l="l" r="r" t="t"/>
                <a:pathLst>
                  <a:path extrusionOk="0" h="1042" w="1653">
                    <a:moveTo>
                      <a:pt x="1287" y="0"/>
                    </a:moveTo>
                    <a:cubicBezTo>
                      <a:pt x="1245" y="0"/>
                      <a:pt x="1202" y="9"/>
                      <a:pt x="1161" y="27"/>
                    </a:cubicBezTo>
                    <a:lnTo>
                      <a:pt x="239" y="427"/>
                    </a:lnTo>
                    <a:cubicBezTo>
                      <a:pt x="77" y="498"/>
                      <a:pt x="1" y="685"/>
                      <a:pt x="72" y="848"/>
                    </a:cubicBezTo>
                    <a:cubicBezTo>
                      <a:pt x="125" y="968"/>
                      <a:pt x="242" y="1041"/>
                      <a:pt x="366" y="1041"/>
                    </a:cubicBezTo>
                    <a:cubicBezTo>
                      <a:pt x="408" y="1041"/>
                      <a:pt x="451" y="1033"/>
                      <a:pt x="492" y="1015"/>
                    </a:cubicBezTo>
                    <a:lnTo>
                      <a:pt x="1414" y="615"/>
                    </a:lnTo>
                    <a:cubicBezTo>
                      <a:pt x="1576" y="544"/>
                      <a:pt x="1652" y="356"/>
                      <a:pt x="1581" y="194"/>
                    </a:cubicBezTo>
                    <a:cubicBezTo>
                      <a:pt x="1528" y="73"/>
                      <a:pt x="1411" y="0"/>
                      <a:pt x="1287" y="0"/>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a:off x="7934131" y="4513169"/>
                <a:ext cx="136353" cy="83491"/>
              </a:xfrm>
              <a:custGeom>
                <a:rect b="b" l="l" r="r" t="t"/>
                <a:pathLst>
                  <a:path extrusionOk="0" h="916" w="1496">
                    <a:moveTo>
                      <a:pt x="1145" y="1"/>
                    </a:moveTo>
                    <a:cubicBezTo>
                      <a:pt x="1111" y="1"/>
                      <a:pt x="1078" y="6"/>
                      <a:pt x="1044" y="17"/>
                    </a:cubicBezTo>
                    <a:lnTo>
                      <a:pt x="254" y="291"/>
                    </a:lnTo>
                    <a:cubicBezTo>
                      <a:pt x="87" y="347"/>
                      <a:pt x="1" y="529"/>
                      <a:pt x="56" y="696"/>
                    </a:cubicBezTo>
                    <a:cubicBezTo>
                      <a:pt x="101" y="830"/>
                      <a:pt x="227" y="915"/>
                      <a:pt x="364" y="915"/>
                    </a:cubicBezTo>
                    <a:cubicBezTo>
                      <a:pt x="398" y="915"/>
                      <a:pt x="432" y="910"/>
                      <a:pt x="467" y="899"/>
                    </a:cubicBezTo>
                    <a:lnTo>
                      <a:pt x="1252" y="630"/>
                    </a:lnTo>
                    <a:cubicBezTo>
                      <a:pt x="1292" y="615"/>
                      <a:pt x="1328" y="595"/>
                      <a:pt x="1358" y="564"/>
                    </a:cubicBezTo>
                    <a:cubicBezTo>
                      <a:pt x="1455" y="483"/>
                      <a:pt x="1495" y="347"/>
                      <a:pt x="1455" y="220"/>
                    </a:cubicBezTo>
                    <a:cubicBezTo>
                      <a:pt x="1406" y="86"/>
                      <a:pt x="1279" y="1"/>
                      <a:pt x="1145" y="1"/>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7978974" y="4568312"/>
                <a:ext cx="95155" cy="55873"/>
              </a:xfrm>
              <a:custGeom>
                <a:rect b="b" l="l" r="r" t="t"/>
                <a:pathLst>
                  <a:path extrusionOk="0" h="613" w="1044">
                    <a:moveTo>
                      <a:pt x="792" y="1"/>
                    </a:moveTo>
                    <a:cubicBezTo>
                      <a:pt x="771" y="1"/>
                      <a:pt x="750" y="4"/>
                      <a:pt x="730" y="10"/>
                    </a:cubicBezTo>
                    <a:lnTo>
                      <a:pt x="182" y="182"/>
                    </a:lnTo>
                    <a:cubicBezTo>
                      <a:pt x="66" y="218"/>
                      <a:pt x="0" y="339"/>
                      <a:pt x="36" y="456"/>
                    </a:cubicBezTo>
                    <a:cubicBezTo>
                      <a:pt x="65" y="551"/>
                      <a:pt x="154" y="612"/>
                      <a:pt x="250" y="612"/>
                    </a:cubicBezTo>
                    <a:cubicBezTo>
                      <a:pt x="271" y="612"/>
                      <a:pt x="293" y="609"/>
                      <a:pt x="314" y="603"/>
                    </a:cubicBezTo>
                    <a:lnTo>
                      <a:pt x="861" y="436"/>
                    </a:lnTo>
                    <a:cubicBezTo>
                      <a:pt x="978" y="400"/>
                      <a:pt x="1044" y="273"/>
                      <a:pt x="1008" y="157"/>
                    </a:cubicBezTo>
                    <a:cubicBezTo>
                      <a:pt x="979" y="65"/>
                      <a:pt x="888" y="1"/>
                      <a:pt x="792" y="1"/>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7899952" y="4457935"/>
                <a:ext cx="148749" cy="99715"/>
              </a:xfrm>
              <a:custGeom>
                <a:rect b="b" l="l" r="r" t="t"/>
                <a:pathLst>
                  <a:path extrusionOk="0" h="1094" w="1632">
                    <a:moveTo>
                      <a:pt x="1268" y="1"/>
                    </a:moveTo>
                    <a:cubicBezTo>
                      <a:pt x="1220" y="1"/>
                      <a:pt x="1171" y="12"/>
                      <a:pt x="1125" y="36"/>
                    </a:cubicBezTo>
                    <a:lnTo>
                      <a:pt x="224" y="486"/>
                    </a:lnTo>
                    <a:cubicBezTo>
                      <a:pt x="67" y="562"/>
                      <a:pt x="1" y="755"/>
                      <a:pt x="82" y="917"/>
                    </a:cubicBezTo>
                    <a:cubicBezTo>
                      <a:pt x="136" y="1028"/>
                      <a:pt x="248" y="1094"/>
                      <a:pt x="366" y="1094"/>
                    </a:cubicBezTo>
                    <a:cubicBezTo>
                      <a:pt x="415" y="1094"/>
                      <a:pt x="465" y="1083"/>
                      <a:pt x="513" y="1059"/>
                    </a:cubicBezTo>
                    <a:lnTo>
                      <a:pt x="1409" y="613"/>
                    </a:lnTo>
                    <a:cubicBezTo>
                      <a:pt x="1571" y="532"/>
                      <a:pt x="1632" y="340"/>
                      <a:pt x="1556" y="183"/>
                    </a:cubicBezTo>
                    <a:cubicBezTo>
                      <a:pt x="1499" y="68"/>
                      <a:pt x="1385" y="1"/>
                      <a:pt x="1268" y="1"/>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6644624" y="3514034"/>
                <a:ext cx="241534" cy="177555"/>
              </a:xfrm>
              <a:custGeom>
                <a:rect b="b" l="l" r="r" t="t"/>
                <a:pathLst>
                  <a:path extrusionOk="0" h="1948" w="2650">
                    <a:moveTo>
                      <a:pt x="1913" y="0"/>
                    </a:moveTo>
                    <a:cubicBezTo>
                      <a:pt x="1561" y="0"/>
                      <a:pt x="1234" y="440"/>
                      <a:pt x="933" y="625"/>
                    </a:cubicBezTo>
                    <a:cubicBezTo>
                      <a:pt x="431" y="939"/>
                      <a:pt x="1" y="1319"/>
                      <a:pt x="760" y="1947"/>
                    </a:cubicBezTo>
                    <a:lnTo>
                      <a:pt x="2650" y="787"/>
                    </a:lnTo>
                    <a:cubicBezTo>
                      <a:pt x="2393" y="195"/>
                      <a:pt x="2147" y="0"/>
                      <a:pt x="1913" y="0"/>
                    </a:cubicBezTo>
                    <a:close/>
                  </a:path>
                </a:pathLst>
              </a:custGeom>
              <a:solidFill>
                <a:srgbClr val="E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6457597" y="3396912"/>
                <a:ext cx="213462" cy="146018"/>
              </a:xfrm>
              <a:custGeom>
                <a:rect b="b" l="l" r="r" t="t"/>
                <a:pathLst>
                  <a:path extrusionOk="0" h="1602" w="2342">
                    <a:moveTo>
                      <a:pt x="295" y="1"/>
                    </a:moveTo>
                    <a:cubicBezTo>
                      <a:pt x="133" y="1"/>
                      <a:pt x="1" y="127"/>
                      <a:pt x="1" y="289"/>
                    </a:cubicBezTo>
                    <a:cubicBezTo>
                      <a:pt x="1" y="446"/>
                      <a:pt x="133" y="578"/>
                      <a:pt x="295" y="578"/>
                    </a:cubicBezTo>
                    <a:lnTo>
                      <a:pt x="771" y="578"/>
                    </a:lnTo>
                    <a:cubicBezTo>
                      <a:pt x="614" y="578"/>
                      <a:pt x="482" y="710"/>
                      <a:pt x="482" y="867"/>
                    </a:cubicBezTo>
                    <a:cubicBezTo>
                      <a:pt x="482" y="1024"/>
                      <a:pt x="614" y="1155"/>
                      <a:pt x="771" y="1155"/>
                    </a:cubicBezTo>
                    <a:lnTo>
                      <a:pt x="1207" y="1155"/>
                    </a:lnTo>
                    <a:cubicBezTo>
                      <a:pt x="1131" y="1196"/>
                      <a:pt x="1075" y="1272"/>
                      <a:pt x="1075" y="1368"/>
                    </a:cubicBezTo>
                    <a:cubicBezTo>
                      <a:pt x="1075" y="1495"/>
                      <a:pt x="1181" y="1601"/>
                      <a:pt x="1313" y="1601"/>
                    </a:cubicBezTo>
                    <a:lnTo>
                      <a:pt x="2103" y="1601"/>
                    </a:lnTo>
                    <a:cubicBezTo>
                      <a:pt x="2235" y="1601"/>
                      <a:pt x="2341" y="1495"/>
                      <a:pt x="2341" y="1368"/>
                    </a:cubicBezTo>
                    <a:cubicBezTo>
                      <a:pt x="2341" y="1237"/>
                      <a:pt x="2235" y="1130"/>
                      <a:pt x="2103" y="1130"/>
                    </a:cubicBezTo>
                    <a:lnTo>
                      <a:pt x="1860" y="1130"/>
                    </a:lnTo>
                    <a:cubicBezTo>
                      <a:pt x="1961" y="1085"/>
                      <a:pt x="2032" y="983"/>
                      <a:pt x="2032" y="867"/>
                    </a:cubicBezTo>
                    <a:cubicBezTo>
                      <a:pt x="2032" y="710"/>
                      <a:pt x="1901" y="578"/>
                      <a:pt x="1744" y="578"/>
                    </a:cubicBezTo>
                    <a:lnTo>
                      <a:pt x="1262" y="578"/>
                    </a:lnTo>
                    <a:cubicBezTo>
                      <a:pt x="1424" y="578"/>
                      <a:pt x="1551" y="446"/>
                      <a:pt x="1551" y="289"/>
                    </a:cubicBezTo>
                    <a:cubicBezTo>
                      <a:pt x="1551" y="127"/>
                      <a:pt x="1424" y="1"/>
                      <a:pt x="1262" y="1"/>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6607255" y="3542836"/>
                <a:ext cx="79934" cy="32357"/>
              </a:xfrm>
              <a:custGeom>
                <a:rect b="b" l="l" r="r" t="t"/>
                <a:pathLst>
                  <a:path extrusionOk="0" h="355" w="877">
                    <a:moveTo>
                      <a:pt x="178" y="0"/>
                    </a:moveTo>
                    <a:cubicBezTo>
                      <a:pt x="81" y="0"/>
                      <a:pt x="0" y="81"/>
                      <a:pt x="0" y="178"/>
                    </a:cubicBezTo>
                    <a:cubicBezTo>
                      <a:pt x="0" y="274"/>
                      <a:pt x="81" y="355"/>
                      <a:pt x="178" y="355"/>
                    </a:cubicBezTo>
                    <a:lnTo>
                      <a:pt x="699" y="355"/>
                    </a:lnTo>
                    <a:cubicBezTo>
                      <a:pt x="796" y="355"/>
                      <a:pt x="877" y="274"/>
                      <a:pt x="877" y="178"/>
                    </a:cubicBezTo>
                    <a:cubicBezTo>
                      <a:pt x="877" y="81"/>
                      <a:pt x="796" y="0"/>
                      <a:pt x="699" y="0"/>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a:off x="7432747" y="2454561"/>
                <a:ext cx="456272" cy="541325"/>
              </a:xfrm>
              <a:custGeom>
                <a:rect b="b" l="l" r="r" t="t"/>
                <a:pathLst>
                  <a:path extrusionOk="0" h="5939" w="5006">
                    <a:moveTo>
                      <a:pt x="1226" y="1"/>
                    </a:moveTo>
                    <a:cubicBezTo>
                      <a:pt x="1090" y="295"/>
                      <a:pt x="968" y="578"/>
                      <a:pt x="862" y="852"/>
                    </a:cubicBezTo>
                    <a:cubicBezTo>
                      <a:pt x="887" y="948"/>
                      <a:pt x="1059" y="1115"/>
                      <a:pt x="1024" y="1328"/>
                    </a:cubicBezTo>
                    <a:cubicBezTo>
                      <a:pt x="902" y="2062"/>
                      <a:pt x="401" y="2574"/>
                      <a:pt x="239" y="3091"/>
                    </a:cubicBezTo>
                    <a:cubicBezTo>
                      <a:pt x="234" y="3101"/>
                      <a:pt x="234" y="3111"/>
                      <a:pt x="234" y="3116"/>
                    </a:cubicBezTo>
                    <a:cubicBezTo>
                      <a:pt x="1" y="4909"/>
                      <a:pt x="730" y="5699"/>
                      <a:pt x="1616" y="5887"/>
                    </a:cubicBezTo>
                    <a:cubicBezTo>
                      <a:pt x="1780" y="5922"/>
                      <a:pt x="1946" y="5939"/>
                      <a:pt x="2111" y="5939"/>
                    </a:cubicBezTo>
                    <a:cubicBezTo>
                      <a:pt x="3010" y="5939"/>
                      <a:pt x="3898" y="5425"/>
                      <a:pt x="4403" y="4372"/>
                    </a:cubicBezTo>
                    <a:cubicBezTo>
                      <a:pt x="5005" y="3121"/>
                      <a:pt x="4980" y="1140"/>
                      <a:pt x="4980" y="1140"/>
                    </a:cubicBezTo>
                    <a:lnTo>
                      <a:pt x="1226" y="1"/>
                    </a:ln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7712560" y="2510889"/>
                <a:ext cx="294216" cy="303886"/>
              </a:xfrm>
              <a:custGeom>
                <a:rect b="b" l="l" r="r" t="t"/>
                <a:pathLst>
                  <a:path extrusionOk="0" h="3334" w="3228">
                    <a:moveTo>
                      <a:pt x="1368" y="1"/>
                    </a:moveTo>
                    <a:lnTo>
                      <a:pt x="1054" y="350"/>
                    </a:lnTo>
                    <a:cubicBezTo>
                      <a:pt x="0" y="2837"/>
                      <a:pt x="1444" y="3334"/>
                      <a:pt x="1444" y="3334"/>
                    </a:cubicBezTo>
                    <a:lnTo>
                      <a:pt x="2386" y="1738"/>
                    </a:lnTo>
                    <a:lnTo>
                      <a:pt x="3227" y="143"/>
                    </a:lnTo>
                    <a:lnTo>
                      <a:pt x="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7813183" y="2669208"/>
                <a:ext cx="187576" cy="173454"/>
              </a:xfrm>
              <a:custGeom>
                <a:rect b="b" l="l" r="r" t="t"/>
                <a:pathLst>
                  <a:path extrusionOk="0" h="1903" w="2058">
                    <a:moveTo>
                      <a:pt x="1277" y="1"/>
                    </a:moveTo>
                    <a:cubicBezTo>
                      <a:pt x="1049" y="1"/>
                      <a:pt x="796" y="180"/>
                      <a:pt x="573" y="518"/>
                    </a:cubicBezTo>
                    <a:cubicBezTo>
                      <a:pt x="573" y="518"/>
                      <a:pt x="1" y="1607"/>
                      <a:pt x="649" y="1850"/>
                    </a:cubicBezTo>
                    <a:cubicBezTo>
                      <a:pt x="742" y="1886"/>
                      <a:pt x="838" y="1902"/>
                      <a:pt x="933" y="1902"/>
                    </a:cubicBezTo>
                    <a:cubicBezTo>
                      <a:pt x="1504" y="1902"/>
                      <a:pt x="2058" y="1308"/>
                      <a:pt x="1850" y="609"/>
                    </a:cubicBezTo>
                    <a:cubicBezTo>
                      <a:pt x="1725" y="196"/>
                      <a:pt x="1514" y="1"/>
                      <a:pt x="1277" y="1"/>
                    </a:cubicBez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a:off x="7441042" y="2371436"/>
                <a:ext cx="532469" cy="224041"/>
              </a:xfrm>
              <a:custGeom>
                <a:rect b="b" l="l" r="r" t="t"/>
                <a:pathLst>
                  <a:path extrusionOk="0" h="2458" w="5842">
                    <a:moveTo>
                      <a:pt x="1135" y="1"/>
                    </a:moveTo>
                    <a:lnTo>
                      <a:pt x="1" y="1252"/>
                    </a:lnTo>
                    <a:lnTo>
                      <a:pt x="502" y="2453"/>
                    </a:lnTo>
                    <a:cubicBezTo>
                      <a:pt x="527" y="2456"/>
                      <a:pt x="553" y="2457"/>
                      <a:pt x="580" y="2457"/>
                    </a:cubicBezTo>
                    <a:cubicBezTo>
                      <a:pt x="1325" y="2457"/>
                      <a:pt x="2548" y="1328"/>
                      <a:pt x="2549" y="1328"/>
                    </a:cubicBezTo>
                    <a:lnTo>
                      <a:pt x="2549" y="1328"/>
                    </a:lnTo>
                    <a:cubicBezTo>
                      <a:pt x="2549" y="1328"/>
                      <a:pt x="2360" y="2177"/>
                      <a:pt x="3074" y="2177"/>
                    </a:cubicBezTo>
                    <a:cubicBezTo>
                      <a:pt x="3295" y="2177"/>
                      <a:pt x="3604" y="2095"/>
                      <a:pt x="4033" y="1880"/>
                    </a:cubicBezTo>
                    <a:cubicBezTo>
                      <a:pt x="5841" y="979"/>
                      <a:pt x="3764" y="594"/>
                      <a:pt x="3764" y="594"/>
                    </a:cubicBezTo>
                    <a:lnTo>
                      <a:pt x="1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a:off x="7396746" y="2590367"/>
                <a:ext cx="168163" cy="182842"/>
              </a:xfrm>
              <a:custGeom>
                <a:rect b="b" l="l" r="r" t="t"/>
                <a:pathLst>
                  <a:path extrusionOk="0" h="2006" w="1845">
                    <a:moveTo>
                      <a:pt x="1383" y="0"/>
                    </a:moveTo>
                    <a:cubicBezTo>
                      <a:pt x="1186" y="527"/>
                      <a:pt x="178" y="1170"/>
                      <a:pt x="51" y="1530"/>
                    </a:cubicBezTo>
                    <a:cubicBezTo>
                      <a:pt x="46" y="1535"/>
                      <a:pt x="46" y="1545"/>
                      <a:pt x="46" y="1555"/>
                    </a:cubicBezTo>
                    <a:cubicBezTo>
                      <a:pt x="0" y="1737"/>
                      <a:pt x="294" y="1849"/>
                      <a:pt x="588" y="1920"/>
                    </a:cubicBezTo>
                    <a:lnTo>
                      <a:pt x="598" y="1920"/>
                    </a:lnTo>
                    <a:cubicBezTo>
                      <a:pt x="872" y="1981"/>
                      <a:pt x="1140" y="2006"/>
                      <a:pt x="1140" y="2006"/>
                    </a:cubicBezTo>
                    <a:lnTo>
                      <a:pt x="1844" y="871"/>
                    </a:lnTo>
                    <a:lnTo>
                      <a:pt x="1383" y="0"/>
                    </a:lnTo>
                    <a:close/>
                  </a:path>
                </a:pathLst>
              </a:custGeom>
              <a:solidFill>
                <a:srgbClr val="F4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20"/>
            <p:cNvGrpSpPr/>
            <p:nvPr/>
          </p:nvGrpSpPr>
          <p:grpSpPr>
            <a:xfrm>
              <a:off x="1975913" y="1165775"/>
              <a:ext cx="3377355" cy="1617098"/>
              <a:chOff x="617547" y="950244"/>
              <a:chExt cx="4277841" cy="2048256"/>
            </a:xfrm>
          </p:grpSpPr>
          <p:grpSp>
            <p:nvGrpSpPr>
              <p:cNvPr id="657" name="Google Shape;657;p20"/>
              <p:cNvGrpSpPr/>
              <p:nvPr/>
            </p:nvGrpSpPr>
            <p:grpSpPr>
              <a:xfrm>
                <a:off x="617547" y="1118280"/>
                <a:ext cx="4277841" cy="1712324"/>
                <a:chOff x="654175" y="1136238"/>
                <a:chExt cx="4451910" cy="1782000"/>
              </a:xfrm>
            </p:grpSpPr>
            <p:sp>
              <p:nvSpPr>
                <p:cNvPr id="658" name="Google Shape;658;p20"/>
                <p:cNvSpPr/>
                <p:nvPr/>
              </p:nvSpPr>
              <p:spPr>
                <a:xfrm rot="5400000">
                  <a:off x="4705135" y="1704153"/>
                  <a:ext cx="309300" cy="492600"/>
                </a:xfrm>
                <a:prstGeom prst="triangle">
                  <a:avLst>
                    <a:gd fmla="val 50000" name="adj"/>
                  </a:avLst>
                </a:prstGeom>
                <a:solidFill>
                  <a:schemeClr val="accen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a:off x="654175" y="1136238"/>
                  <a:ext cx="4009500" cy="1782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a:off x="780825" y="1274725"/>
                  <a:ext cx="3771000" cy="220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a:off x="3702504" y="1346580"/>
                  <a:ext cx="83358" cy="83350"/>
                </a:xfrm>
                <a:custGeom>
                  <a:rect b="b" l="l" r="r" t="t"/>
                  <a:pathLst>
                    <a:path extrusionOk="0" h="781" w="781">
                      <a:moveTo>
                        <a:pt x="391" y="1"/>
                      </a:moveTo>
                      <a:cubicBezTo>
                        <a:pt x="178" y="1"/>
                        <a:pt x="1" y="173"/>
                        <a:pt x="1" y="391"/>
                      </a:cubicBezTo>
                      <a:cubicBezTo>
                        <a:pt x="1" y="608"/>
                        <a:pt x="178" y="781"/>
                        <a:pt x="391" y="781"/>
                      </a:cubicBezTo>
                      <a:cubicBezTo>
                        <a:pt x="608" y="781"/>
                        <a:pt x="781" y="608"/>
                        <a:pt x="781" y="391"/>
                      </a:cubicBezTo>
                      <a:cubicBezTo>
                        <a:pt x="781" y="173"/>
                        <a:pt x="608" y="1"/>
                        <a:pt x="391" y="1"/>
                      </a:cubicBezTo>
                      <a:close/>
                    </a:path>
                  </a:pathLst>
                </a:custGeom>
                <a:solidFill>
                  <a:srgbClr val="F5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a:off x="3831756" y="1346580"/>
                  <a:ext cx="83892" cy="83350"/>
                </a:xfrm>
                <a:custGeom>
                  <a:rect b="b" l="l" r="r" t="t"/>
                  <a:pathLst>
                    <a:path extrusionOk="0" h="781" w="786">
                      <a:moveTo>
                        <a:pt x="395" y="1"/>
                      </a:moveTo>
                      <a:cubicBezTo>
                        <a:pt x="178" y="1"/>
                        <a:pt x="0" y="173"/>
                        <a:pt x="0" y="391"/>
                      </a:cubicBezTo>
                      <a:cubicBezTo>
                        <a:pt x="0" y="608"/>
                        <a:pt x="178" y="781"/>
                        <a:pt x="395" y="781"/>
                      </a:cubicBezTo>
                      <a:cubicBezTo>
                        <a:pt x="608" y="781"/>
                        <a:pt x="785" y="608"/>
                        <a:pt x="785" y="391"/>
                      </a:cubicBezTo>
                      <a:cubicBezTo>
                        <a:pt x="785" y="173"/>
                        <a:pt x="608" y="1"/>
                        <a:pt x="395" y="1"/>
                      </a:cubicBezTo>
                      <a:close/>
                    </a:path>
                  </a:pathLst>
                </a:custGeom>
                <a:solidFill>
                  <a:srgbClr val="F5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787771" y="1562250"/>
                  <a:ext cx="89869" cy="96370"/>
                </a:xfrm>
                <a:custGeom>
                  <a:rect b="b" l="l" r="r" t="t"/>
                  <a:pathLst>
                    <a:path extrusionOk="0" h="903" w="842">
                      <a:moveTo>
                        <a:pt x="437" y="218"/>
                      </a:moveTo>
                      <a:cubicBezTo>
                        <a:pt x="457" y="218"/>
                        <a:pt x="477" y="223"/>
                        <a:pt x="487" y="234"/>
                      </a:cubicBezTo>
                      <a:cubicBezTo>
                        <a:pt x="502" y="249"/>
                        <a:pt x="508" y="264"/>
                        <a:pt x="508" y="279"/>
                      </a:cubicBezTo>
                      <a:cubicBezTo>
                        <a:pt x="508" y="299"/>
                        <a:pt x="502" y="315"/>
                        <a:pt x="487" y="330"/>
                      </a:cubicBezTo>
                      <a:cubicBezTo>
                        <a:pt x="477" y="340"/>
                        <a:pt x="457" y="345"/>
                        <a:pt x="437" y="345"/>
                      </a:cubicBezTo>
                      <a:lnTo>
                        <a:pt x="295" y="345"/>
                      </a:lnTo>
                      <a:lnTo>
                        <a:pt x="295" y="218"/>
                      </a:lnTo>
                      <a:close/>
                      <a:moveTo>
                        <a:pt x="437" y="543"/>
                      </a:moveTo>
                      <a:cubicBezTo>
                        <a:pt x="467" y="543"/>
                        <a:pt x="487" y="553"/>
                        <a:pt x="502" y="563"/>
                      </a:cubicBezTo>
                      <a:cubicBezTo>
                        <a:pt x="523" y="573"/>
                        <a:pt x="528" y="588"/>
                        <a:pt x="528" y="608"/>
                      </a:cubicBezTo>
                      <a:cubicBezTo>
                        <a:pt x="528" y="634"/>
                        <a:pt x="523" y="649"/>
                        <a:pt x="502" y="664"/>
                      </a:cubicBezTo>
                      <a:cubicBezTo>
                        <a:pt x="487" y="674"/>
                        <a:pt x="467" y="684"/>
                        <a:pt x="437" y="684"/>
                      </a:cubicBezTo>
                      <a:lnTo>
                        <a:pt x="295" y="684"/>
                      </a:lnTo>
                      <a:lnTo>
                        <a:pt x="295" y="543"/>
                      </a:lnTo>
                      <a:close/>
                      <a:moveTo>
                        <a:pt x="1" y="1"/>
                      </a:moveTo>
                      <a:lnTo>
                        <a:pt x="1" y="902"/>
                      </a:lnTo>
                      <a:lnTo>
                        <a:pt x="477" y="902"/>
                      </a:lnTo>
                      <a:cubicBezTo>
                        <a:pt x="548" y="902"/>
                        <a:pt x="614" y="892"/>
                        <a:pt x="670" y="872"/>
                      </a:cubicBezTo>
                      <a:cubicBezTo>
                        <a:pt x="720" y="852"/>
                        <a:pt x="766" y="821"/>
                        <a:pt x="796" y="781"/>
                      </a:cubicBezTo>
                      <a:cubicBezTo>
                        <a:pt x="827" y="745"/>
                        <a:pt x="842" y="700"/>
                        <a:pt x="842" y="649"/>
                      </a:cubicBezTo>
                      <a:cubicBezTo>
                        <a:pt x="842" y="593"/>
                        <a:pt x="822" y="543"/>
                        <a:pt x="791" y="502"/>
                      </a:cubicBezTo>
                      <a:cubicBezTo>
                        <a:pt x="761" y="456"/>
                        <a:pt x="715" y="431"/>
                        <a:pt x="660" y="421"/>
                      </a:cubicBezTo>
                      <a:cubicBezTo>
                        <a:pt x="710" y="406"/>
                        <a:pt x="746" y="380"/>
                        <a:pt x="771" y="345"/>
                      </a:cubicBezTo>
                      <a:cubicBezTo>
                        <a:pt x="801" y="310"/>
                        <a:pt x="811" y="269"/>
                        <a:pt x="811" y="228"/>
                      </a:cubicBezTo>
                      <a:cubicBezTo>
                        <a:pt x="811" y="183"/>
                        <a:pt x="796" y="142"/>
                        <a:pt x="771" y="107"/>
                      </a:cubicBezTo>
                      <a:cubicBezTo>
                        <a:pt x="741" y="71"/>
                        <a:pt x="700" y="46"/>
                        <a:pt x="644" y="26"/>
                      </a:cubicBezTo>
                      <a:cubicBezTo>
                        <a:pt x="589" y="11"/>
                        <a:pt x="528" y="1"/>
                        <a:pt x="4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893756" y="1562250"/>
                  <a:ext cx="91470" cy="96370"/>
                </a:xfrm>
                <a:custGeom>
                  <a:rect b="b" l="l" r="r" t="t"/>
                  <a:pathLst>
                    <a:path extrusionOk="0" h="903" w="857">
                      <a:moveTo>
                        <a:pt x="436" y="223"/>
                      </a:moveTo>
                      <a:cubicBezTo>
                        <a:pt x="467" y="223"/>
                        <a:pt x="492" y="234"/>
                        <a:pt x="512" y="254"/>
                      </a:cubicBezTo>
                      <a:cubicBezTo>
                        <a:pt x="528" y="274"/>
                        <a:pt x="538" y="299"/>
                        <a:pt x="538" y="330"/>
                      </a:cubicBezTo>
                      <a:cubicBezTo>
                        <a:pt x="538" y="365"/>
                        <a:pt x="528" y="391"/>
                        <a:pt x="512" y="411"/>
                      </a:cubicBezTo>
                      <a:cubicBezTo>
                        <a:pt x="492" y="431"/>
                        <a:pt x="467" y="441"/>
                        <a:pt x="436" y="441"/>
                      </a:cubicBezTo>
                      <a:lnTo>
                        <a:pt x="300" y="441"/>
                      </a:lnTo>
                      <a:lnTo>
                        <a:pt x="300" y="223"/>
                      </a:lnTo>
                      <a:close/>
                      <a:moveTo>
                        <a:pt x="1" y="1"/>
                      </a:moveTo>
                      <a:lnTo>
                        <a:pt x="1" y="902"/>
                      </a:lnTo>
                      <a:lnTo>
                        <a:pt x="300" y="902"/>
                      </a:lnTo>
                      <a:lnTo>
                        <a:pt x="300" y="669"/>
                      </a:lnTo>
                      <a:lnTo>
                        <a:pt x="411" y="669"/>
                      </a:lnTo>
                      <a:lnTo>
                        <a:pt x="518" y="902"/>
                      </a:lnTo>
                      <a:lnTo>
                        <a:pt x="857" y="902"/>
                      </a:lnTo>
                      <a:lnTo>
                        <a:pt x="680" y="608"/>
                      </a:lnTo>
                      <a:cubicBezTo>
                        <a:pt x="725" y="578"/>
                        <a:pt x="761" y="543"/>
                        <a:pt x="786" y="492"/>
                      </a:cubicBezTo>
                      <a:cubicBezTo>
                        <a:pt x="811" y="446"/>
                        <a:pt x="821" y="386"/>
                        <a:pt x="821" y="320"/>
                      </a:cubicBezTo>
                      <a:cubicBezTo>
                        <a:pt x="821" y="218"/>
                        <a:pt x="786" y="137"/>
                        <a:pt x="720" y="82"/>
                      </a:cubicBezTo>
                      <a:cubicBezTo>
                        <a:pt x="654" y="26"/>
                        <a:pt x="558" y="1"/>
                        <a:pt x="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996005" y="1562250"/>
                  <a:ext cx="82824" cy="96370"/>
                </a:xfrm>
                <a:custGeom>
                  <a:rect b="b" l="l" r="r" t="t"/>
                  <a:pathLst>
                    <a:path extrusionOk="0" h="903" w="776">
                      <a:moveTo>
                        <a:pt x="0" y="1"/>
                      </a:moveTo>
                      <a:lnTo>
                        <a:pt x="0" y="902"/>
                      </a:lnTo>
                      <a:lnTo>
                        <a:pt x="775" y="902"/>
                      </a:lnTo>
                      <a:lnTo>
                        <a:pt x="775" y="674"/>
                      </a:lnTo>
                      <a:lnTo>
                        <a:pt x="299" y="674"/>
                      </a:lnTo>
                      <a:lnTo>
                        <a:pt x="299" y="563"/>
                      </a:lnTo>
                      <a:lnTo>
                        <a:pt x="720" y="563"/>
                      </a:lnTo>
                      <a:lnTo>
                        <a:pt x="720" y="335"/>
                      </a:lnTo>
                      <a:lnTo>
                        <a:pt x="299" y="335"/>
                      </a:lnTo>
                      <a:lnTo>
                        <a:pt x="299" y="223"/>
                      </a:lnTo>
                      <a:lnTo>
                        <a:pt x="765" y="223"/>
                      </a:lnTo>
                      <a:lnTo>
                        <a:pt x="7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1080323" y="1562250"/>
                  <a:ext cx="112603" cy="96370"/>
                </a:xfrm>
                <a:custGeom>
                  <a:rect b="b" l="l" r="r" t="t"/>
                  <a:pathLst>
                    <a:path extrusionOk="0" h="903" w="1055">
                      <a:moveTo>
                        <a:pt x="527" y="294"/>
                      </a:moveTo>
                      <a:lnTo>
                        <a:pt x="618" y="558"/>
                      </a:lnTo>
                      <a:lnTo>
                        <a:pt x="431" y="558"/>
                      </a:lnTo>
                      <a:lnTo>
                        <a:pt x="527" y="294"/>
                      </a:lnTo>
                      <a:close/>
                      <a:moveTo>
                        <a:pt x="380" y="1"/>
                      </a:moveTo>
                      <a:lnTo>
                        <a:pt x="0" y="902"/>
                      </a:lnTo>
                      <a:lnTo>
                        <a:pt x="304" y="902"/>
                      </a:lnTo>
                      <a:lnTo>
                        <a:pt x="355" y="776"/>
                      </a:lnTo>
                      <a:lnTo>
                        <a:pt x="689" y="776"/>
                      </a:lnTo>
                      <a:lnTo>
                        <a:pt x="735" y="902"/>
                      </a:lnTo>
                      <a:lnTo>
                        <a:pt x="1054" y="902"/>
                      </a:lnTo>
                      <a:lnTo>
                        <a:pt x="6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a:off x="1199222" y="1562250"/>
                  <a:ext cx="99581" cy="96370"/>
                </a:xfrm>
                <a:custGeom>
                  <a:rect b="b" l="l" r="r" t="t"/>
                  <a:pathLst>
                    <a:path extrusionOk="0" h="903" w="933">
                      <a:moveTo>
                        <a:pt x="1" y="1"/>
                      </a:moveTo>
                      <a:lnTo>
                        <a:pt x="1" y="902"/>
                      </a:lnTo>
                      <a:lnTo>
                        <a:pt x="300" y="902"/>
                      </a:lnTo>
                      <a:lnTo>
                        <a:pt x="300" y="684"/>
                      </a:lnTo>
                      <a:lnTo>
                        <a:pt x="386" y="588"/>
                      </a:lnTo>
                      <a:lnTo>
                        <a:pt x="573" y="902"/>
                      </a:lnTo>
                      <a:lnTo>
                        <a:pt x="933" y="902"/>
                      </a:lnTo>
                      <a:lnTo>
                        <a:pt x="589" y="360"/>
                      </a:lnTo>
                      <a:lnTo>
                        <a:pt x="913" y="1"/>
                      </a:lnTo>
                      <a:lnTo>
                        <a:pt x="568" y="1"/>
                      </a:lnTo>
                      <a:lnTo>
                        <a:pt x="300" y="330"/>
                      </a:lnTo>
                      <a:lnTo>
                        <a:pt x="3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a:off x="1304139" y="1562250"/>
                  <a:ext cx="32020" cy="96370"/>
                </a:xfrm>
                <a:custGeom>
                  <a:rect b="b" l="l" r="r" t="t"/>
                  <a:pathLst>
                    <a:path extrusionOk="0" h="903" w="300">
                      <a:moveTo>
                        <a:pt x="1" y="1"/>
                      </a:moveTo>
                      <a:lnTo>
                        <a:pt x="1" y="902"/>
                      </a:lnTo>
                      <a:lnTo>
                        <a:pt x="299" y="902"/>
                      </a:lnTo>
                      <a:lnTo>
                        <a:pt x="2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1352275" y="1562250"/>
                  <a:ext cx="93604" cy="96370"/>
                </a:xfrm>
                <a:custGeom>
                  <a:rect b="b" l="l" r="r" t="t"/>
                  <a:pathLst>
                    <a:path extrusionOk="0" h="903" w="877">
                      <a:moveTo>
                        <a:pt x="0" y="1"/>
                      </a:moveTo>
                      <a:lnTo>
                        <a:pt x="0" y="902"/>
                      </a:lnTo>
                      <a:lnTo>
                        <a:pt x="274" y="902"/>
                      </a:lnTo>
                      <a:lnTo>
                        <a:pt x="274" y="441"/>
                      </a:lnTo>
                      <a:lnTo>
                        <a:pt x="629" y="902"/>
                      </a:lnTo>
                      <a:lnTo>
                        <a:pt x="877" y="902"/>
                      </a:lnTo>
                      <a:lnTo>
                        <a:pt x="877" y="1"/>
                      </a:lnTo>
                      <a:lnTo>
                        <a:pt x="608" y="1"/>
                      </a:lnTo>
                      <a:lnTo>
                        <a:pt x="608" y="462"/>
                      </a:lnTo>
                      <a:lnTo>
                        <a:pt x="2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1458259" y="1560115"/>
                  <a:ext cx="95739" cy="100639"/>
                </a:xfrm>
                <a:custGeom>
                  <a:rect b="b" l="l" r="r" t="t"/>
                  <a:pathLst>
                    <a:path extrusionOk="0" h="943" w="897">
                      <a:moveTo>
                        <a:pt x="507" y="0"/>
                      </a:moveTo>
                      <a:cubicBezTo>
                        <a:pt x="411" y="0"/>
                        <a:pt x="325" y="21"/>
                        <a:pt x="243" y="61"/>
                      </a:cubicBezTo>
                      <a:cubicBezTo>
                        <a:pt x="167" y="102"/>
                        <a:pt x="107" y="157"/>
                        <a:pt x="66" y="228"/>
                      </a:cubicBezTo>
                      <a:cubicBezTo>
                        <a:pt x="21" y="299"/>
                        <a:pt x="0" y="380"/>
                        <a:pt x="0" y="471"/>
                      </a:cubicBezTo>
                      <a:cubicBezTo>
                        <a:pt x="0" y="557"/>
                        <a:pt x="21" y="639"/>
                        <a:pt x="61" y="715"/>
                      </a:cubicBezTo>
                      <a:cubicBezTo>
                        <a:pt x="102" y="785"/>
                        <a:pt x="162" y="841"/>
                        <a:pt x="233" y="882"/>
                      </a:cubicBezTo>
                      <a:cubicBezTo>
                        <a:pt x="309" y="922"/>
                        <a:pt x="395" y="942"/>
                        <a:pt x="487" y="942"/>
                      </a:cubicBezTo>
                      <a:cubicBezTo>
                        <a:pt x="552" y="942"/>
                        <a:pt x="618" y="932"/>
                        <a:pt x="694" y="907"/>
                      </a:cubicBezTo>
                      <a:cubicBezTo>
                        <a:pt x="770" y="887"/>
                        <a:pt x="831" y="856"/>
                        <a:pt x="882" y="821"/>
                      </a:cubicBezTo>
                      <a:lnTo>
                        <a:pt x="882" y="446"/>
                      </a:lnTo>
                      <a:lnTo>
                        <a:pt x="628" y="446"/>
                      </a:lnTo>
                      <a:lnTo>
                        <a:pt x="628" y="664"/>
                      </a:lnTo>
                      <a:cubicBezTo>
                        <a:pt x="578" y="684"/>
                        <a:pt x="542" y="694"/>
                        <a:pt x="507" y="694"/>
                      </a:cubicBezTo>
                      <a:cubicBezTo>
                        <a:pt x="471" y="694"/>
                        <a:pt x="436" y="684"/>
                        <a:pt x="406" y="664"/>
                      </a:cubicBezTo>
                      <a:cubicBezTo>
                        <a:pt x="370" y="644"/>
                        <a:pt x="350" y="618"/>
                        <a:pt x="330" y="583"/>
                      </a:cubicBezTo>
                      <a:cubicBezTo>
                        <a:pt x="314" y="552"/>
                        <a:pt x="304" y="512"/>
                        <a:pt x="304" y="471"/>
                      </a:cubicBezTo>
                      <a:cubicBezTo>
                        <a:pt x="304" y="426"/>
                        <a:pt x="314" y="390"/>
                        <a:pt x="330" y="355"/>
                      </a:cubicBezTo>
                      <a:cubicBezTo>
                        <a:pt x="345" y="324"/>
                        <a:pt x="370" y="294"/>
                        <a:pt x="400" y="279"/>
                      </a:cubicBezTo>
                      <a:cubicBezTo>
                        <a:pt x="431" y="259"/>
                        <a:pt x="466" y="248"/>
                        <a:pt x="507" y="248"/>
                      </a:cubicBezTo>
                      <a:cubicBezTo>
                        <a:pt x="542" y="248"/>
                        <a:pt x="583" y="259"/>
                        <a:pt x="623" y="274"/>
                      </a:cubicBezTo>
                      <a:cubicBezTo>
                        <a:pt x="664" y="294"/>
                        <a:pt x="699" y="314"/>
                        <a:pt x="730" y="345"/>
                      </a:cubicBezTo>
                      <a:lnTo>
                        <a:pt x="897" y="142"/>
                      </a:lnTo>
                      <a:cubicBezTo>
                        <a:pt x="846" y="97"/>
                        <a:pt x="791" y="66"/>
                        <a:pt x="720" y="41"/>
                      </a:cubicBezTo>
                      <a:cubicBezTo>
                        <a:pt x="649" y="10"/>
                        <a:pt x="578" y="0"/>
                        <a:pt x="5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787771" y="1727133"/>
                  <a:ext cx="93711" cy="96370"/>
                </a:xfrm>
                <a:custGeom>
                  <a:rect b="b" l="l" r="r" t="t"/>
                  <a:pathLst>
                    <a:path extrusionOk="0" h="903" w="878">
                      <a:moveTo>
                        <a:pt x="1" y="1"/>
                      </a:moveTo>
                      <a:lnTo>
                        <a:pt x="1" y="902"/>
                      </a:lnTo>
                      <a:lnTo>
                        <a:pt x="269" y="902"/>
                      </a:lnTo>
                      <a:lnTo>
                        <a:pt x="269" y="441"/>
                      </a:lnTo>
                      <a:lnTo>
                        <a:pt x="624" y="902"/>
                      </a:lnTo>
                      <a:lnTo>
                        <a:pt x="877" y="902"/>
                      </a:lnTo>
                      <a:lnTo>
                        <a:pt x="877" y="1"/>
                      </a:lnTo>
                      <a:lnTo>
                        <a:pt x="604" y="1"/>
                      </a:lnTo>
                      <a:lnTo>
                        <a:pt x="604" y="462"/>
                      </a:lnTo>
                      <a:lnTo>
                        <a:pt x="2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898132" y="1727133"/>
                  <a:ext cx="82824" cy="96370"/>
                </a:xfrm>
                <a:custGeom>
                  <a:rect b="b" l="l" r="r" t="t"/>
                  <a:pathLst>
                    <a:path extrusionOk="0" h="903" w="776">
                      <a:moveTo>
                        <a:pt x="0" y="1"/>
                      </a:moveTo>
                      <a:lnTo>
                        <a:pt x="0" y="902"/>
                      </a:lnTo>
                      <a:lnTo>
                        <a:pt x="775" y="902"/>
                      </a:lnTo>
                      <a:lnTo>
                        <a:pt x="775" y="674"/>
                      </a:lnTo>
                      <a:lnTo>
                        <a:pt x="299" y="674"/>
                      </a:lnTo>
                      <a:lnTo>
                        <a:pt x="299" y="563"/>
                      </a:lnTo>
                      <a:lnTo>
                        <a:pt x="720" y="563"/>
                      </a:lnTo>
                      <a:lnTo>
                        <a:pt x="720" y="335"/>
                      </a:lnTo>
                      <a:lnTo>
                        <a:pt x="299" y="335"/>
                      </a:lnTo>
                      <a:lnTo>
                        <a:pt x="299" y="223"/>
                      </a:lnTo>
                      <a:lnTo>
                        <a:pt x="760" y="223"/>
                      </a:lnTo>
                      <a:lnTo>
                        <a:pt x="7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981382" y="1727133"/>
                  <a:ext cx="159565" cy="96370"/>
                </a:xfrm>
                <a:custGeom>
                  <a:rect b="b" l="l" r="r" t="t"/>
                  <a:pathLst>
                    <a:path extrusionOk="0" h="903" w="1495">
                      <a:moveTo>
                        <a:pt x="0" y="1"/>
                      </a:moveTo>
                      <a:lnTo>
                        <a:pt x="304" y="902"/>
                      </a:lnTo>
                      <a:lnTo>
                        <a:pt x="608" y="902"/>
                      </a:lnTo>
                      <a:lnTo>
                        <a:pt x="750" y="360"/>
                      </a:lnTo>
                      <a:lnTo>
                        <a:pt x="887" y="902"/>
                      </a:lnTo>
                      <a:lnTo>
                        <a:pt x="1191" y="902"/>
                      </a:lnTo>
                      <a:lnTo>
                        <a:pt x="1495" y="1"/>
                      </a:lnTo>
                      <a:lnTo>
                        <a:pt x="1191" y="1"/>
                      </a:lnTo>
                      <a:lnTo>
                        <a:pt x="1049" y="588"/>
                      </a:lnTo>
                      <a:lnTo>
                        <a:pt x="902" y="1"/>
                      </a:lnTo>
                      <a:lnTo>
                        <a:pt x="608" y="1"/>
                      </a:lnTo>
                      <a:lnTo>
                        <a:pt x="467" y="588"/>
                      </a:lnTo>
                      <a:lnTo>
                        <a:pt x="3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1146816" y="1724465"/>
                  <a:ext cx="89869" cy="100639"/>
                </a:xfrm>
                <a:custGeom>
                  <a:rect b="b" l="l" r="r" t="t"/>
                  <a:pathLst>
                    <a:path extrusionOk="0" h="943" w="842">
                      <a:moveTo>
                        <a:pt x="446" y="0"/>
                      </a:moveTo>
                      <a:cubicBezTo>
                        <a:pt x="370" y="0"/>
                        <a:pt x="299" y="10"/>
                        <a:pt x="244" y="36"/>
                      </a:cubicBezTo>
                      <a:cubicBezTo>
                        <a:pt x="183" y="61"/>
                        <a:pt x="137" y="96"/>
                        <a:pt x="107" y="142"/>
                      </a:cubicBezTo>
                      <a:cubicBezTo>
                        <a:pt x="77" y="183"/>
                        <a:pt x="61" y="238"/>
                        <a:pt x="61" y="299"/>
                      </a:cubicBezTo>
                      <a:cubicBezTo>
                        <a:pt x="61" y="360"/>
                        <a:pt x="77" y="411"/>
                        <a:pt x="107" y="446"/>
                      </a:cubicBezTo>
                      <a:cubicBezTo>
                        <a:pt x="137" y="481"/>
                        <a:pt x="173" y="512"/>
                        <a:pt x="218" y="527"/>
                      </a:cubicBezTo>
                      <a:cubicBezTo>
                        <a:pt x="259" y="547"/>
                        <a:pt x="315" y="562"/>
                        <a:pt x="375" y="578"/>
                      </a:cubicBezTo>
                      <a:cubicBezTo>
                        <a:pt x="426" y="593"/>
                        <a:pt x="467" y="603"/>
                        <a:pt x="492" y="613"/>
                      </a:cubicBezTo>
                      <a:cubicBezTo>
                        <a:pt x="517" y="628"/>
                        <a:pt x="527" y="644"/>
                        <a:pt x="527" y="664"/>
                      </a:cubicBezTo>
                      <a:cubicBezTo>
                        <a:pt x="527" y="679"/>
                        <a:pt x="522" y="694"/>
                        <a:pt x="507" y="699"/>
                      </a:cubicBezTo>
                      <a:cubicBezTo>
                        <a:pt x="497" y="709"/>
                        <a:pt x="477" y="714"/>
                        <a:pt x="456" y="714"/>
                      </a:cubicBezTo>
                      <a:cubicBezTo>
                        <a:pt x="411" y="714"/>
                        <a:pt x="350" y="699"/>
                        <a:pt x="284" y="674"/>
                      </a:cubicBezTo>
                      <a:cubicBezTo>
                        <a:pt x="213" y="644"/>
                        <a:pt x="158" y="608"/>
                        <a:pt x="112" y="573"/>
                      </a:cubicBezTo>
                      <a:lnTo>
                        <a:pt x="1" y="796"/>
                      </a:lnTo>
                      <a:cubicBezTo>
                        <a:pt x="61" y="841"/>
                        <a:pt x="132" y="877"/>
                        <a:pt x="213" y="902"/>
                      </a:cubicBezTo>
                      <a:cubicBezTo>
                        <a:pt x="294" y="927"/>
                        <a:pt x="375" y="942"/>
                        <a:pt x="451" y="942"/>
                      </a:cubicBezTo>
                      <a:cubicBezTo>
                        <a:pt x="522" y="942"/>
                        <a:pt x="588" y="932"/>
                        <a:pt x="644" y="912"/>
                      </a:cubicBezTo>
                      <a:cubicBezTo>
                        <a:pt x="705" y="887"/>
                        <a:pt x="745" y="856"/>
                        <a:pt x="781" y="811"/>
                      </a:cubicBezTo>
                      <a:cubicBezTo>
                        <a:pt x="816" y="765"/>
                        <a:pt x="831" y="714"/>
                        <a:pt x="831" y="649"/>
                      </a:cubicBezTo>
                      <a:cubicBezTo>
                        <a:pt x="831" y="583"/>
                        <a:pt x="816" y="532"/>
                        <a:pt x="786" y="497"/>
                      </a:cubicBezTo>
                      <a:cubicBezTo>
                        <a:pt x="755" y="456"/>
                        <a:pt x="715" y="426"/>
                        <a:pt x="674" y="411"/>
                      </a:cubicBezTo>
                      <a:cubicBezTo>
                        <a:pt x="629" y="390"/>
                        <a:pt x="578" y="370"/>
                        <a:pt x="512" y="355"/>
                      </a:cubicBezTo>
                      <a:cubicBezTo>
                        <a:pt x="462" y="340"/>
                        <a:pt x="426" y="329"/>
                        <a:pt x="401" y="314"/>
                      </a:cubicBezTo>
                      <a:cubicBezTo>
                        <a:pt x="375" y="304"/>
                        <a:pt x="365" y="289"/>
                        <a:pt x="365" y="269"/>
                      </a:cubicBezTo>
                      <a:cubicBezTo>
                        <a:pt x="365" y="243"/>
                        <a:pt x="386" y="228"/>
                        <a:pt x="421" y="228"/>
                      </a:cubicBezTo>
                      <a:cubicBezTo>
                        <a:pt x="456" y="228"/>
                        <a:pt x="507" y="238"/>
                        <a:pt x="568" y="264"/>
                      </a:cubicBezTo>
                      <a:cubicBezTo>
                        <a:pt x="629" y="284"/>
                        <a:pt x="684" y="309"/>
                        <a:pt x="730" y="335"/>
                      </a:cubicBezTo>
                      <a:lnTo>
                        <a:pt x="841" y="107"/>
                      </a:lnTo>
                      <a:cubicBezTo>
                        <a:pt x="786" y="76"/>
                        <a:pt x="725" y="51"/>
                        <a:pt x="654" y="31"/>
                      </a:cubicBezTo>
                      <a:cubicBezTo>
                        <a:pt x="588" y="10"/>
                        <a:pt x="517" y="0"/>
                        <a:pt x="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2487685" y="1932570"/>
                  <a:ext cx="772637" cy="729875"/>
                </a:xfrm>
                <a:custGeom>
                  <a:rect b="b" l="l" r="r" t="t"/>
                  <a:pathLst>
                    <a:path extrusionOk="0" h="6839" w="7239">
                      <a:moveTo>
                        <a:pt x="0" y="0"/>
                      </a:moveTo>
                      <a:lnTo>
                        <a:pt x="0" y="6839"/>
                      </a:lnTo>
                      <a:lnTo>
                        <a:pt x="7239" y="6839"/>
                      </a:lnTo>
                      <a:lnTo>
                        <a:pt x="72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3309400" y="1932575"/>
                  <a:ext cx="1242452" cy="35751"/>
                </a:xfrm>
                <a:custGeom>
                  <a:rect b="b" l="l" r="r" t="t"/>
                  <a:pathLst>
                    <a:path extrusionOk="0" h="335" w="5289">
                      <a:moveTo>
                        <a:pt x="0" y="0"/>
                      </a:moveTo>
                      <a:lnTo>
                        <a:pt x="0" y="335"/>
                      </a:lnTo>
                      <a:lnTo>
                        <a:pt x="5289" y="335"/>
                      </a:lnTo>
                      <a:lnTo>
                        <a:pt x="52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3309400" y="2009307"/>
                  <a:ext cx="1242452" cy="35858"/>
                </a:xfrm>
                <a:custGeom>
                  <a:rect b="b" l="l" r="r" t="t"/>
                  <a:pathLst>
                    <a:path extrusionOk="0" h="336" w="5289">
                      <a:moveTo>
                        <a:pt x="0" y="1"/>
                      </a:moveTo>
                      <a:lnTo>
                        <a:pt x="0" y="335"/>
                      </a:lnTo>
                      <a:lnTo>
                        <a:pt x="5289" y="335"/>
                      </a:lnTo>
                      <a:lnTo>
                        <a:pt x="5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3309400" y="2086679"/>
                  <a:ext cx="1242452" cy="35751"/>
                </a:xfrm>
                <a:custGeom>
                  <a:rect b="b" l="l" r="r" t="t"/>
                  <a:pathLst>
                    <a:path extrusionOk="0" h="335" w="5289">
                      <a:moveTo>
                        <a:pt x="0" y="0"/>
                      </a:moveTo>
                      <a:lnTo>
                        <a:pt x="0" y="334"/>
                      </a:lnTo>
                      <a:lnTo>
                        <a:pt x="5289" y="334"/>
                      </a:lnTo>
                      <a:lnTo>
                        <a:pt x="52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3309400" y="2163411"/>
                  <a:ext cx="1242452" cy="35751"/>
                </a:xfrm>
                <a:custGeom>
                  <a:rect b="b" l="l" r="r" t="t"/>
                  <a:pathLst>
                    <a:path extrusionOk="0" h="335" w="5289">
                      <a:moveTo>
                        <a:pt x="0" y="0"/>
                      </a:moveTo>
                      <a:lnTo>
                        <a:pt x="0" y="335"/>
                      </a:lnTo>
                      <a:lnTo>
                        <a:pt x="5289" y="335"/>
                      </a:lnTo>
                      <a:lnTo>
                        <a:pt x="52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3309400" y="2240143"/>
                  <a:ext cx="1242452" cy="35858"/>
                </a:xfrm>
                <a:custGeom>
                  <a:rect b="b" l="l" r="r" t="t"/>
                  <a:pathLst>
                    <a:path extrusionOk="0" h="336" w="5289">
                      <a:moveTo>
                        <a:pt x="0" y="1"/>
                      </a:moveTo>
                      <a:lnTo>
                        <a:pt x="0" y="335"/>
                      </a:lnTo>
                      <a:lnTo>
                        <a:pt x="5289" y="335"/>
                      </a:lnTo>
                      <a:lnTo>
                        <a:pt x="5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3309400" y="2316981"/>
                  <a:ext cx="1242452" cy="35751"/>
                </a:xfrm>
                <a:custGeom>
                  <a:rect b="b" l="l" r="r" t="t"/>
                  <a:pathLst>
                    <a:path extrusionOk="0" h="335" w="5289">
                      <a:moveTo>
                        <a:pt x="0" y="0"/>
                      </a:moveTo>
                      <a:lnTo>
                        <a:pt x="0" y="334"/>
                      </a:lnTo>
                      <a:lnTo>
                        <a:pt x="5289" y="334"/>
                      </a:lnTo>
                      <a:lnTo>
                        <a:pt x="52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3309400" y="2394247"/>
                  <a:ext cx="1242452" cy="35218"/>
                </a:xfrm>
                <a:custGeom>
                  <a:rect b="b" l="l" r="r" t="t"/>
                  <a:pathLst>
                    <a:path extrusionOk="0" h="330" w="5289">
                      <a:moveTo>
                        <a:pt x="0" y="0"/>
                      </a:moveTo>
                      <a:lnTo>
                        <a:pt x="0" y="330"/>
                      </a:lnTo>
                      <a:lnTo>
                        <a:pt x="5289" y="330"/>
                      </a:lnTo>
                      <a:lnTo>
                        <a:pt x="52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3309400" y="2470978"/>
                  <a:ext cx="1242452" cy="35858"/>
                </a:xfrm>
                <a:custGeom>
                  <a:rect b="b" l="l" r="r" t="t"/>
                  <a:pathLst>
                    <a:path extrusionOk="0" h="336" w="5289">
                      <a:moveTo>
                        <a:pt x="0" y="1"/>
                      </a:moveTo>
                      <a:lnTo>
                        <a:pt x="0" y="335"/>
                      </a:lnTo>
                      <a:lnTo>
                        <a:pt x="5289" y="335"/>
                      </a:lnTo>
                      <a:lnTo>
                        <a:pt x="5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3309400" y="2547817"/>
                  <a:ext cx="1242452" cy="35751"/>
                </a:xfrm>
                <a:custGeom>
                  <a:rect b="b" l="l" r="r" t="t"/>
                  <a:pathLst>
                    <a:path extrusionOk="0" h="335" w="5289">
                      <a:moveTo>
                        <a:pt x="0" y="0"/>
                      </a:moveTo>
                      <a:lnTo>
                        <a:pt x="0" y="334"/>
                      </a:lnTo>
                      <a:lnTo>
                        <a:pt x="5289" y="334"/>
                      </a:lnTo>
                      <a:lnTo>
                        <a:pt x="52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3309400" y="2624549"/>
                  <a:ext cx="621344" cy="35751"/>
                </a:xfrm>
                <a:custGeom>
                  <a:rect b="b" l="l" r="r" t="t"/>
                  <a:pathLst>
                    <a:path extrusionOk="0" h="335" w="2645">
                      <a:moveTo>
                        <a:pt x="0" y="0"/>
                      </a:moveTo>
                      <a:lnTo>
                        <a:pt x="0" y="335"/>
                      </a:lnTo>
                      <a:lnTo>
                        <a:pt x="2645" y="335"/>
                      </a:lnTo>
                      <a:lnTo>
                        <a:pt x="26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1679953" y="1567150"/>
                  <a:ext cx="2871915" cy="315792"/>
                </a:xfrm>
                <a:custGeom>
                  <a:rect b="b" l="l" r="r" t="t"/>
                  <a:pathLst>
                    <a:path extrusionOk="0" h="2959" w="20592">
                      <a:moveTo>
                        <a:pt x="0" y="0"/>
                      </a:moveTo>
                      <a:lnTo>
                        <a:pt x="0" y="2958"/>
                      </a:lnTo>
                      <a:lnTo>
                        <a:pt x="20592" y="2958"/>
                      </a:lnTo>
                      <a:lnTo>
                        <a:pt x="20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780834" y="1932570"/>
                  <a:ext cx="1657769" cy="729875"/>
                </a:xfrm>
                <a:custGeom>
                  <a:rect b="b" l="l" r="r" t="t"/>
                  <a:pathLst>
                    <a:path extrusionOk="0" h="6839" w="15532">
                      <a:moveTo>
                        <a:pt x="0" y="0"/>
                      </a:moveTo>
                      <a:lnTo>
                        <a:pt x="0" y="6839"/>
                      </a:lnTo>
                      <a:lnTo>
                        <a:pt x="15531" y="6839"/>
                      </a:lnTo>
                      <a:lnTo>
                        <a:pt x="155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3961556" y="1346580"/>
                  <a:ext cx="83892" cy="83350"/>
                </a:xfrm>
                <a:custGeom>
                  <a:rect b="b" l="l" r="r" t="t"/>
                  <a:pathLst>
                    <a:path extrusionOk="0" h="781" w="786">
                      <a:moveTo>
                        <a:pt x="395" y="1"/>
                      </a:moveTo>
                      <a:cubicBezTo>
                        <a:pt x="178" y="1"/>
                        <a:pt x="0" y="173"/>
                        <a:pt x="0" y="391"/>
                      </a:cubicBezTo>
                      <a:cubicBezTo>
                        <a:pt x="0" y="608"/>
                        <a:pt x="178" y="781"/>
                        <a:pt x="395" y="781"/>
                      </a:cubicBezTo>
                      <a:cubicBezTo>
                        <a:pt x="608" y="781"/>
                        <a:pt x="785" y="608"/>
                        <a:pt x="785" y="391"/>
                      </a:cubicBezTo>
                      <a:cubicBezTo>
                        <a:pt x="785" y="173"/>
                        <a:pt x="608" y="1"/>
                        <a:pt x="395" y="1"/>
                      </a:cubicBezTo>
                      <a:close/>
                    </a:path>
                  </a:pathLst>
                </a:custGeom>
                <a:solidFill>
                  <a:srgbClr val="F5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0"/>
              <p:cNvGrpSpPr/>
              <p:nvPr/>
            </p:nvGrpSpPr>
            <p:grpSpPr>
              <a:xfrm>
                <a:off x="843540" y="950244"/>
                <a:ext cx="3455424" cy="2048256"/>
                <a:chOff x="759163" y="785439"/>
                <a:chExt cx="3856500" cy="2286000"/>
              </a:xfrm>
            </p:grpSpPr>
            <p:sp>
              <p:nvSpPr>
                <p:cNvPr id="690" name="Google Shape;690;p20"/>
                <p:cNvSpPr/>
                <p:nvPr/>
              </p:nvSpPr>
              <p:spPr>
                <a:xfrm rot="1800135">
                  <a:off x="492162" y="1876158"/>
                  <a:ext cx="4390502" cy="10456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rot="-1796872">
                  <a:off x="492152" y="1876132"/>
                  <a:ext cx="4390522" cy="10456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pic>
        <p:nvPicPr>
          <p:cNvPr id="692" name="Google Shape;692;p20" title="SafeSources App Demo.mov">
            <a:hlinkClick r:id="rId3"/>
          </p:cNvPr>
          <p:cNvPicPr preferRelativeResize="0"/>
          <p:nvPr/>
        </p:nvPicPr>
        <p:blipFill>
          <a:blip r:embed="rId4">
            <a:alphaModFix/>
          </a:blip>
          <a:stretch>
            <a:fillRect/>
          </a:stretch>
        </p:blipFill>
        <p:spPr>
          <a:xfrm>
            <a:off x="3626250" y="1235005"/>
            <a:ext cx="1844800" cy="24100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21"/>
          <p:cNvSpPr txBox="1"/>
          <p:nvPr>
            <p:ph type="title"/>
          </p:nvPr>
        </p:nvSpPr>
        <p:spPr>
          <a:xfrm>
            <a:off x="533400" y="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Matrix</a:t>
            </a:r>
            <a:endParaRPr/>
          </a:p>
        </p:txBody>
      </p:sp>
      <p:graphicFrame>
        <p:nvGraphicFramePr>
          <p:cNvPr id="698" name="Google Shape;698;p21"/>
          <p:cNvGraphicFramePr/>
          <p:nvPr/>
        </p:nvGraphicFramePr>
        <p:xfrm>
          <a:off x="992200" y="646925"/>
          <a:ext cx="3000000" cy="3000000"/>
        </p:xfrm>
        <a:graphic>
          <a:graphicData uri="http://schemas.openxmlformats.org/drawingml/2006/table">
            <a:tbl>
              <a:tblPr>
                <a:noFill/>
                <a:tableStyleId>{4034FA11-12B2-45E6-86D6-F9E1547D992C}</a:tableStyleId>
              </a:tblPr>
              <a:tblGrid>
                <a:gridCol w="1791850"/>
                <a:gridCol w="1791850"/>
                <a:gridCol w="1791850"/>
                <a:gridCol w="1784050"/>
              </a:tblGrid>
              <a:tr h="383650">
                <a:tc>
                  <a:txBody>
                    <a:bodyPr/>
                    <a:lstStyle/>
                    <a:p>
                      <a:pPr indent="0" lvl="0" marL="0" rtl="0" algn="l">
                        <a:spcBef>
                          <a:spcPts val="0"/>
                        </a:spcBef>
                        <a:spcAft>
                          <a:spcPts val="0"/>
                        </a:spcAft>
                        <a:buNone/>
                      </a:pPr>
                      <a:r>
                        <a:rPr lang="en">
                          <a:latin typeface="Roboto"/>
                          <a:ea typeface="Roboto"/>
                          <a:cs typeface="Roboto"/>
                          <a:sym typeface="Roboto"/>
                        </a:rPr>
                        <a:t>Respect for: </a:t>
                      </a:r>
                      <a:endParaRPr>
                        <a:latin typeface="Roboto"/>
                        <a:ea typeface="Roboto"/>
                        <a:cs typeface="Roboto"/>
                        <a:sym typeface="Roboto"/>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Roboto"/>
                          <a:ea typeface="Roboto"/>
                          <a:cs typeface="Roboto"/>
                          <a:sym typeface="Roboto"/>
                        </a:rPr>
                        <a:t>Well-Being</a:t>
                      </a:r>
                      <a:endParaRPr>
                        <a:latin typeface="Roboto"/>
                        <a:ea typeface="Roboto"/>
                        <a:cs typeface="Roboto"/>
                        <a:sym typeface="Roboto"/>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Roboto"/>
                          <a:ea typeface="Roboto"/>
                          <a:cs typeface="Roboto"/>
                          <a:sym typeface="Roboto"/>
                        </a:rPr>
                        <a:t>Autonomy</a:t>
                      </a:r>
                      <a:endParaRPr>
                        <a:latin typeface="Roboto"/>
                        <a:ea typeface="Roboto"/>
                        <a:cs typeface="Roboto"/>
                        <a:sym typeface="Roboto"/>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Roboto"/>
                          <a:ea typeface="Roboto"/>
                          <a:cs typeface="Roboto"/>
                          <a:sym typeface="Roboto"/>
                        </a:rPr>
                        <a:t>Fairness</a:t>
                      </a:r>
                      <a:endParaRPr>
                        <a:latin typeface="Roboto"/>
                        <a:ea typeface="Roboto"/>
                        <a:cs typeface="Roboto"/>
                        <a:sym typeface="Roboto"/>
                      </a:endParaRPr>
                    </a:p>
                  </a:txBody>
                  <a:tcPr marT="91425" marB="91425" marR="91425" marL="91425">
                    <a:solidFill>
                      <a:schemeClr val="accent1"/>
                    </a:solidFill>
                  </a:tcPr>
                </a:tc>
              </a:tr>
              <a:tr h="1003425">
                <a:tc>
                  <a:txBody>
                    <a:bodyPr/>
                    <a:lstStyle/>
                    <a:p>
                      <a:pPr indent="0" lvl="0" marL="0" rtl="0" algn="l">
                        <a:spcBef>
                          <a:spcPts val="0"/>
                        </a:spcBef>
                        <a:spcAft>
                          <a:spcPts val="0"/>
                        </a:spcAft>
                        <a:buNone/>
                      </a:pPr>
                      <a:r>
                        <a:rPr lang="en">
                          <a:latin typeface="Roboto"/>
                          <a:ea typeface="Roboto"/>
                          <a:cs typeface="Roboto"/>
                          <a:sym typeface="Roboto"/>
                        </a:rPr>
                        <a:t>Students</a:t>
                      </a:r>
                      <a:endParaRPr>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lang="en">
                          <a:latin typeface="Roboto"/>
                          <a:ea typeface="Roboto"/>
                          <a:cs typeface="Roboto"/>
                          <a:sym typeface="Roboto"/>
                        </a:rPr>
                        <a:t>Learn how to find credible websites for school </a:t>
                      </a:r>
                      <a:r>
                        <a:rPr lang="en">
                          <a:latin typeface="Roboto"/>
                          <a:ea typeface="Roboto"/>
                          <a:cs typeface="Roboto"/>
                          <a:sym typeface="Roboto"/>
                        </a:rPr>
                        <a:t>research</a:t>
                      </a:r>
                      <a:r>
                        <a:rPr lang="en">
                          <a:latin typeface="Roboto"/>
                          <a:ea typeface="Roboto"/>
                          <a:cs typeface="Roboto"/>
                          <a:sym typeface="Roboto"/>
                        </a:rPr>
                        <a:t> or projects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Students can learn how to find reliable sources independently</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All </a:t>
                      </a:r>
                      <a:r>
                        <a:rPr lang="en">
                          <a:latin typeface="Roboto"/>
                          <a:ea typeface="Roboto"/>
                          <a:cs typeface="Roboto"/>
                          <a:sym typeface="Roboto"/>
                        </a:rPr>
                        <a:t>Students can have equal access to our app for free.</a:t>
                      </a:r>
                      <a:endParaRPr>
                        <a:latin typeface="Roboto"/>
                        <a:ea typeface="Roboto"/>
                        <a:cs typeface="Roboto"/>
                        <a:sym typeface="Roboto"/>
                      </a:endParaRPr>
                    </a:p>
                  </a:txBody>
                  <a:tcPr marT="91425" marB="91425" marR="91425" marL="91425"/>
                </a:tc>
              </a:tr>
              <a:tr h="1486400">
                <a:tc>
                  <a:txBody>
                    <a:bodyPr/>
                    <a:lstStyle/>
                    <a:p>
                      <a:pPr indent="0" lvl="0" marL="0" rtl="0" algn="l">
                        <a:spcBef>
                          <a:spcPts val="0"/>
                        </a:spcBef>
                        <a:spcAft>
                          <a:spcPts val="0"/>
                        </a:spcAft>
                        <a:buNone/>
                      </a:pPr>
                      <a:r>
                        <a:rPr lang="en">
                          <a:latin typeface="Roboto"/>
                          <a:ea typeface="Roboto"/>
                          <a:cs typeface="Roboto"/>
                          <a:sym typeface="Roboto"/>
                        </a:rPr>
                        <a:t>Teachers</a:t>
                      </a:r>
                      <a:endParaRPr>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lang="en">
                          <a:latin typeface="Roboto"/>
                          <a:ea typeface="Roboto"/>
                          <a:cs typeface="Roboto"/>
                          <a:sym typeface="Roboto"/>
                        </a:rPr>
                        <a:t>Be able to teach Students how to identify credible sources with the help of our app</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All teachers can teach students the same things about credible sources from our app</a:t>
                      </a:r>
                      <a:endParaRPr>
                        <a:latin typeface="Roboto"/>
                        <a:ea typeface="Roboto"/>
                        <a:cs typeface="Roboto"/>
                        <a:sym typeface="Roboto"/>
                      </a:endParaRPr>
                    </a:p>
                  </a:txBody>
                  <a:tcPr marT="91425" marB="91425" marR="91425" marL="91425"/>
                </a:tc>
              </a:tr>
              <a:tr h="1003425">
                <a:tc>
                  <a:txBody>
                    <a:bodyPr/>
                    <a:lstStyle/>
                    <a:p>
                      <a:pPr indent="0" lvl="0" marL="0" rtl="0" algn="l">
                        <a:spcBef>
                          <a:spcPts val="0"/>
                        </a:spcBef>
                        <a:spcAft>
                          <a:spcPts val="0"/>
                        </a:spcAft>
                        <a:buNone/>
                      </a:pPr>
                      <a:r>
                        <a:rPr lang="en">
                          <a:latin typeface="Roboto"/>
                          <a:ea typeface="Roboto"/>
                          <a:cs typeface="Roboto"/>
                          <a:sym typeface="Roboto"/>
                        </a:rPr>
                        <a:t>Computer-User</a:t>
                      </a:r>
                      <a:endParaRPr>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lang="en">
                          <a:latin typeface="Roboto"/>
                          <a:ea typeface="Roboto"/>
                          <a:cs typeface="Roboto"/>
                          <a:sym typeface="Roboto"/>
                        </a:rPr>
                        <a:t>Be able to find </a:t>
                      </a:r>
                      <a:r>
                        <a:rPr lang="en">
                          <a:latin typeface="Roboto"/>
                          <a:ea typeface="Roboto"/>
                          <a:cs typeface="Roboto"/>
                          <a:sym typeface="Roboto"/>
                        </a:rPr>
                        <a:t>credible</a:t>
                      </a:r>
                      <a:r>
                        <a:rPr lang="en">
                          <a:latin typeface="Roboto"/>
                          <a:ea typeface="Roboto"/>
                          <a:cs typeface="Roboto"/>
                          <a:sym typeface="Roboto"/>
                        </a:rPr>
                        <a:t> sources when they are looking at the internet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Can learn about credible sources regardless of education</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ke News Infographics by Slidesgo">
  <a:themeElements>
    <a:clrScheme name="Simple Light">
      <a:dk1>
        <a:srgbClr val="000000"/>
      </a:dk1>
      <a:lt1>
        <a:srgbClr val="FFFFFF"/>
      </a:lt1>
      <a:dk2>
        <a:srgbClr val="818181"/>
      </a:dk2>
      <a:lt2>
        <a:srgbClr val="E6E6E6"/>
      </a:lt2>
      <a:accent1>
        <a:srgbClr val="FF7774"/>
      </a:accent1>
      <a:accent2>
        <a:srgbClr val="FF322E"/>
      </a:accent2>
      <a:accent3>
        <a:srgbClr val="9B0C21"/>
      </a:accent3>
      <a:accent4>
        <a:srgbClr val="77DDD0"/>
      </a:accent4>
      <a:accent5>
        <a:srgbClr val="14BBAE"/>
      </a:accent5>
      <a:accent6>
        <a:srgbClr val="1C918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