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75350" y="165600"/>
            <a:ext cx="1607400" cy="1928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Abigail </a:t>
            </a:r>
            <a:endParaRPr sz="1200" dirty="0"/>
          </a:p>
        </p:txBody>
      </p:sp>
      <p:sp>
        <p:nvSpPr>
          <p:cNvPr id="65" name="Shape 65"/>
          <p:cNvSpPr txBox="1"/>
          <p:nvPr/>
        </p:nvSpPr>
        <p:spPr>
          <a:xfrm>
            <a:off x="232173" y="4101001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Self-employed PT and owner of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a easy way to manager the members associated with her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to keep track of how many people are attending the classes offered at 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to easily add members to the classes</a:t>
            </a:r>
          </a:p>
          <a:p>
            <a:pPr marL="152400" lvl="0" rtl="0">
              <a:spcBef>
                <a:spcPts val="0"/>
              </a:spcBef>
              <a:spcAft>
                <a:spcPts val="0"/>
              </a:spcAft>
              <a:buSzPts val="1200"/>
            </a:pPr>
            <a:endParaRPr sz="1200" dirty="0"/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Shape 69"/>
          <p:cNvSpPr txBox="1"/>
          <p:nvPr/>
        </p:nvSpPr>
        <p:spPr>
          <a:xfrm>
            <a:off x="4530525" y="604050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long hours at </a:t>
            </a:r>
            <a:r>
              <a:rPr lang="en-GB" sz="1200"/>
              <a:t>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Macintosh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How to use this template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cp:lastModifiedBy>Angelina Blyth</cp:lastModifiedBy>
  <cp:revision>1</cp:revision>
  <dcterms:modified xsi:type="dcterms:W3CDTF">2018-06-11T14:37:44Z</dcterms:modified>
</cp:coreProperties>
</file>