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this template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 copy to your Google Drive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speaker’s notes — there’s some guidance there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Edit to your liking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in your presentation or print out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Remember to discard this first page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Any questions? Give Wojtek Kutyla a shout on Slack.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75350" y="165600"/>
            <a:ext cx="1607400" cy="1928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this with your image or drawing after you print</a:t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Your proto-persona’s name</a:t>
            </a:r>
            <a:endParaRPr b="1"/>
          </a:p>
        </p:txBody>
      </p:sp>
      <p:sp>
        <p:nvSpPr>
          <p:cNvPr id="64" name="Shape 6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Meg </a:t>
            </a:r>
            <a:endParaRPr sz="1200" dirty="0"/>
          </a:p>
        </p:txBody>
      </p:sp>
      <p:sp>
        <p:nvSpPr>
          <p:cNvPr id="65" name="Shape 65"/>
          <p:cNvSpPr txBox="1"/>
          <p:nvPr/>
        </p:nvSpPr>
        <p:spPr>
          <a:xfrm>
            <a:off x="232173" y="4101001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Self-employed PT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Works at </a:t>
            </a:r>
            <a:r>
              <a:rPr lang="en-GB" sz="1200" dirty="0" err="1"/>
              <a:t>Barbreck</a:t>
            </a:r>
            <a:r>
              <a:rPr lang="en-GB" sz="1200" dirty="0"/>
              <a:t> Studio </a:t>
            </a:r>
            <a:endParaRPr sz="1200" dirty="0"/>
          </a:p>
        </p:txBody>
      </p:sp>
      <p:sp>
        <p:nvSpPr>
          <p:cNvPr id="66" name="Shape 66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Shape 67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Needs to track who is attending her classes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Would like to be able to easily add classes as she is always attending new courses. </a:t>
            </a:r>
          </a:p>
          <a:p>
            <a:pPr marL="152400" lvl="0" rtl="0">
              <a:spcBef>
                <a:spcPts val="0"/>
              </a:spcBef>
              <a:spcAft>
                <a:spcPts val="0"/>
              </a:spcAft>
              <a:buSzPts val="1200"/>
            </a:pPr>
            <a:endParaRPr lang="en-GB" sz="1200" dirty="0"/>
          </a:p>
          <a:p>
            <a:pPr marL="152400" lvl="0" rtl="0">
              <a:spcBef>
                <a:spcPts val="0"/>
              </a:spcBef>
              <a:spcAft>
                <a:spcPts val="0"/>
              </a:spcAft>
              <a:buSzPts val="1200"/>
            </a:pPr>
            <a:endParaRPr sz="1200" dirty="0"/>
          </a:p>
        </p:txBody>
      </p:sp>
      <p:sp>
        <p:nvSpPr>
          <p:cNvPr id="68" name="Shape 68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Needs and goals</a:t>
            </a:r>
            <a:endParaRPr b="1"/>
          </a:p>
        </p:txBody>
      </p:sp>
      <p:sp>
        <p:nvSpPr>
          <p:cNvPr id="69" name="Shape 69"/>
          <p:cNvSpPr txBox="1"/>
          <p:nvPr/>
        </p:nvSpPr>
        <p:spPr>
          <a:xfrm>
            <a:off x="4530525" y="604050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Works long hours at the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70" name="Shape 70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280</Words>
  <Application>Microsoft Macintosh PowerPoint</Application>
  <PresentationFormat>On-screen Show (4:3)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How to use this template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cp:lastModifiedBy>Angelina Blyth</cp:lastModifiedBy>
  <cp:revision>2</cp:revision>
  <dcterms:modified xsi:type="dcterms:W3CDTF">2018-06-11T14:39:08Z</dcterms:modified>
</cp:coreProperties>
</file>