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1" r:id="rId9"/>
    <p:sldId id="264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A909-FFA8-6E41-AE55-4F3BD2F7A940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F323F-A6EF-D24A-9525-4E7B8D826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wireframes. One on the left shows what the page will look like when you click to view all the classes available. </a:t>
            </a:r>
          </a:p>
          <a:p>
            <a:r>
              <a:rPr lang="en-US" dirty="0"/>
              <a:t>Right shows how the admin dashboard will look like, two pictures with buttons that will take you two view all members or all classes.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on left is classes. Diagram on right in the </a:t>
            </a:r>
            <a:r>
              <a:rPr lang="en-US" dirty="0" err="1"/>
              <a:t>sql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Persona's name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Abigail Johnston</a:t>
            </a:r>
            <a:r>
              <a:rPr lang="en-GB" dirty="0"/>
              <a:t>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Journey goal</a:t>
            </a:r>
            <a:r>
              <a:rPr lang="en-GB" dirty="0"/>
              <a:t>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 member on class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23F-A6EF-D24A-9525-4E7B8D826D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676-1886-A343-A2E1-D14BC748F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CodeClan</a:t>
            </a:r>
            <a:r>
              <a:rPr lang="en-US" dirty="0"/>
              <a:t> Gym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BD947-A877-C547-A1EE-DFA70F6F0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Angelina </a:t>
            </a:r>
            <a:r>
              <a:rPr lang="en-US" dirty="0" err="1"/>
              <a:t>blyth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3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96F3-6C49-3745-B3FE-326EDC0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27BB-C288-2743-AA31-13EBE2F2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make the front end more responsive</a:t>
            </a:r>
          </a:p>
          <a:p>
            <a:r>
              <a:rPr lang="en-US" dirty="0"/>
              <a:t>Plan for mobile first</a:t>
            </a:r>
          </a:p>
          <a:p>
            <a:r>
              <a:rPr lang="en-US" dirty="0"/>
              <a:t>Easier navigation</a:t>
            </a:r>
          </a:p>
          <a:p>
            <a:r>
              <a:rPr lang="en-US" dirty="0"/>
              <a:t>Use space on website better</a:t>
            </a:r>
          </a:p>
        </p:txBody>
      </p:sp>
    </p:spTree>
    <p:extLst>
      <p:ext uri="{BB962C8B-B14F-4D97-AF65-F5344CB8AC3E}">
        <p14:creationId xmlns:p14="http://schemas.microsoft.com/office/powerpoint/2010/main" val="378957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1550-505B-3F43-8B62-1F5089BD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12E8-BDE5-F14F-89E7-DDBB9BB1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the entire error message</a:t>
            </a:r>
          </a:p>
          <a:p>
            <a:r>
              <a:rPr lang="en-US" dirty="0"/>
              <a:t>That I know more that I thought I did</a:t>
            </a:r>
          </a:p>
          <a:p>
            <a:r>
              <a:rPr lang="en-US" dirty="0"/>
              <a:t>If something not working and you know it should, restart everything! </a:t>
            </a:r>
          </a:p>
          <a:p>
            <a:r>
              <a:rPr lang="en-US" dirty="0"/>
              <a:t>Take time to plan – referred to this a lot when making the views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8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D0012-CAAF-D148-95F1-0E1BDF266DAF}"/>
              </a:ext>
            </a:extLst>
          </p:cNvPr>
          <p:cNvSpPr txBox="1"/>
          <p:nvPr/>
        </p:nvSpPr>
        <p:spPr>
          <a:xfrm>
            <a:off x="5243332" y="343768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5540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B124-79BE-8F48-B25C-2B648D95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CE19-5E0B-C84B-9F4E-4F02A91B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local gym has asked you to build a piece of software to help them to manage memberships, and register members for classes</a:t>
            </a:r>
          </a:p>
          <a:p>
            <a:r>
              <a:rPr lang="en-GB" dirty="0"/>
              <a:t>Manage Membership</a:t>
            </a:r>
          </a:p>
          <a:p>
            <a:r>
              <a:rPr lang="en-GB" dirty="0"/>
              <a:t>Manage Classes</a:t>
            </a:r>
          </a:p>
          <a:p>
            <a:r>
              <a:rPr lang="en-GB" dirty="0"/>
              <a:t>Register Users for Classes</a:t>
            </a:r>
          </a:p>
          <a:p>
            <a:r>
              <a:rPr lang="en-GB" dirty="0"/>
              <a:t>View all customers assigned to a class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B51-9A37-FC4E-92F8-FB8ACEFB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Wireframes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F9621-7579-1348-82D3-85091FFA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971" y="2559432"/>
            <a:ext cx="4863749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BA656-B626-0A4A-9EE8-35DBCF01E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28" y="2559432"/>
            <a:ext cx="4911533" cy="34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7599-1DBD-C848-A272-4B69241B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561E9-936F-7644-BEEE-EADB72F7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028" y="2908377"/>
            <a:ext cx="4717381" cy="2688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9242F-C8AC-C843-BBFB-3F53315E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155" y="2908377"/>
            <a:ext cx="5361083" cy="26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43CAC-C3C1-0546-8032-34E41BBB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1" y="294290"/>
            <a:ext cx="10468303" cy="60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3EDA-45FF-2349-94F3-8CC2A7DE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32BC4-4333-9F42-B29F-2727747E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53" y="2603500"/>
            <a:ext cx="4577616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1A06B-DCF3-874D-97C0-1046AFBA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4" y="2603500"/>
            <a:ext cx="535953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C9D4-1D77-594D-B6A8-6DE0862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needs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D9FE1E-D1F8-5D49-87A5-807F534F6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091539"/>
              </p:ext>
            </p:extLst>
          </p:nvPr>
        </p:nvGraphicFramePr>
        <p:xfrm>
          <a:off x="787080" y="2487752"/>
          <a:ext cx="10347765" cy="380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255">
                  <a:extLst>
                    <a:ext uri="{9D8B030D-6E8A-4147-A177-3AD203B41FA5}">
                      <a16:colId xmlns:a16="http://schemas.microsoft.com/office/drawing/2014/main" val="1299258612"/>
                    </a:ext>
                  </a:extLst>
                </a:gridCol>
                <a:gridCol w="3449255">
                  <a:extLst>
                    <a:ext uri="{9D8B030D-6E8A-4147-A177-3AD203B41FA5}">
                      <a16:colId xmlns:a16="http://schemas.microsoft.com/office/drawing/2014/main" val="1009874737"/>
                    </a:ext>
                  </a:extLst>
                </a:gridCol>
                <a:gridCol w="3449255">
                  <a:extLst>
                    <a:ext uri="{9D8B030D-6E8A-4147-A177-3AD203B41FA5}">
                      <a16:colId xmlns:a16="http://schemas.microsoft.com/office/drawing/2014/main" val="525907444"/>
                    </a:ext>
                  </a:extLst>
                </a:gridCol>
              </a:tblGrid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 a...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 want to...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 that...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507266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 the list of members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am storing up-to-date information about members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262042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 the list of classes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have up to date inforamtion about what classes are available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178509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add members to classes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book their place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462953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 all members assigned to a 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see which classes are going to be busy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005494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add new classes to the gym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offer clients the latest fun ways to work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43809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see my class times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can offer clients personal training outwith classes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25905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premium membership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offer clients deals on classes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448438"/>
                  </a:ext>
                </a:extLst>
              </a:tr>
              <a:tr h="423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 able to limit the number of clients able to attend certain classes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that it is more intimate and I can give people better quality classes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58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43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888D-B666-3C47-BC96-13D4090F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Journey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BD5363-4C3B-EB4C-A8BF-F734D95ED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44169"/>
              </p:ext>
            </p:extLst>
          </p:nvPr>
        </p:nvGraphicFramePr>
        <p:xfrm>
          <a:off x="1155700" y="2603500"/>
          <a:ext cx="9689778" cy="36513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4963">
                  <a:extLst>
                    <a:ext uri="{9D8B030D-6E8A-4147-A177-3AD203B41FA5}">
                      <a16:colId xmlns:a16="http://schemas.microsoft.com/office/drawing/2014/main" val="1797631220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335042878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1595021410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3751761994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104358522"/>
                    </a:ext>
                  </a:extLst>
                </a:gridCol>
                <a:gridCol w="1614963">
                  <a:extLst>
                    <a:ext uri="{9D8B030D-6E8A-4147-A177-3AD203B41FA5}">
                      <a16:colId xmlns:a16="http://schemas.microsoft.com/office/drawing/2014/main" val="526908578"/>
                    </a:ext>
                  </a:extLst>
                </a:gridCol>
              </a:tblGrid>
              <a:tr h="431531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Step 4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Goal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1407875"/>
                  </a:ext>
                </a:extLst>
              </a:tr>
              <a:tr h="886708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User action(s)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has brought up the dashboard. She can click on the link to 'Classes' that is at the top of the screen, or the image.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selects the classes her client is wanting to attend.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then selects a button marked 'Add Member"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 selects the name of the client and clicks the button to book them onto the system.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Abi's client has been sucsessfully added to the class they wish to attend.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2021428"/>
                  </a:ext>
                </a:extLst>
              </a:tr>
              <a:tr h="886708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System response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Page navigatates to the classes page. List of classes is displayed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Page navigates to the individual class page.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Page navigates to the booking page for that class. It displays a drop down with all members of the gym.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 new entry in the bookings table is created, page redirects to a page asking if there are any more clients to add to the class.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276338"/>
                  </a:ext>
                </a:extLst>
              </a:tr>
              <a:tr h="141873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Potential problems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Class might not appear as it might be a new class, if the case, Abi would need to first add the class in.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Lift might get too long, perhaps make it searchable?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There might be multiple users needing added to the class, perhaps multi select clients? Also user might already be added to the class, need to get a way to not be able to select clients already assigned to class.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556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DE403-8F6C-064C-BCBA-F1A2B3DE853B}"/>
              </a:ext>
            </a:extLst>
          </p:cNvPr>
          <p:cNvSpPr txBox="1"/>
          <p:nvPr/>
        </p:nvSpPr>
        <p:spPr>
          <a:xfrm>
            <a:off x="5428527" y="310201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319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1954</TotalTime>
  <Words>610</Words>
  <Application>Microsoft Macintosh PowerPoint</Application>
  <PresentationFormat>Widescreen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CodeClan Gym App </vt:lpstr>
      <vt:lpstr>Aims </vt:lpstr>
      <vt:lpstr>Planning - Wireframes</vt:lpstr>
      <vt:lpstr>Planning - Diagrams</vt:lpstr>
      <vt:lpstr>PowerPoint Presentation</vt:lpstr>
      <vt:lpstr>Planning </vt:lpstr>
      <vt:lpstr>Planning – User needs </vt:lpstr>
      <vt:lpstr>Planning – User Journey</vt:lpstr>
      <vt:lpstr>PowerPoint Presentation</vt:lpstr>
      <vt:lpstr>What I would change</vt:lpstr>
      <vt:lpstr>What I Learned? 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Barbreck Studio App </dc:title>
  <dc:creator>Angelina Blyth</dc:creator>
  <cp:lastModifiedBy>Angelina Blyth</cp:lastModifiedBy>
  <cp:revision>14</cp:revision>
  <dcterms:created xsi:type="dcterms:W3CDTF">2018-06-13T12:29:23Z</dcterms:created>
  <dcterms:modified xsi:type="dcterms:W3CDTF">2018-06-14T21:47:54Z</dcterms:modified>
</cp:coreProperties>
</file>