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1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When naming your proto-persona, keep it real. The goal is to empathise with them, and if their name is Bilbo Baggins it’s rather hard.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Remember to download only non-watermarked, free-to-use photographs. Use Creative Commons search in Google or Flickr to find such photos. Make these appear and feel 'real'.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When establishing basic characteristics, keep it short and simple. Who are they?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Demographic information should be relevant to the project. Think of all aspects that might affect how people interact with your product. Think of the following first: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Where do they work/what they do?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What’s their relationship status? Do they have children?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How much do they earn — and is this relevant?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What’s their level of familiarity with digital technologies?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lphaL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Add your own.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Behaviours are simply things that they do. Keep it relevant to the project.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AutoNum type="arabicPeriod"/>
            </a:pP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</a:rPr>
              <a:t>Needs and goals — this is what they want from the product and your organisation.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use this template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Make a copy to your Google Drive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Read speaker’s notes — there’s some guidance there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Edit to your liking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in your presentation or print out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Remember to discard this first page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Any questions? Give Wojtek Kutyla a shout on Slack.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183450" y="3429000"/>
            <a:ext cx="8777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572000" y="165600"/>
            <a:ext cx="0" cy="6575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/>
          <p:nvPr/>
        </p:nvSpPr>
        <p:spPr>
          <a:xfrm>
            <a:off x="1899600" y="1753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Your proto-persona’s name</a:t>
            </a:r>
            <a:endParaRPr b="1"/>
          </a:p>
        </p:txBody>
      </p:sp>
      <p:sp>
        <p:nvSpPr>
          <p:cNvPr id="64" name="Shape 64"/>
          <p:cNvSpPr txBox="1"/>
          <p:nvPr/>
        </p:nvSpPr>
        <p:spPr>
          <a:xfrm>
            <a:off x="1992975" y="672150"/>
            <a:ext cx="2368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Abigail </a:t>
            </a:r>
            <a:endParaRPr sz="1200" dirty="0"/>
          </a:p>
        </p:txBody>
      </p:sp>
      <p:sp>
        <p:nvSpPr>
          <p:cNvPr id="65" name="Shape 65"/>
          <p:cNvSpPr txBox="1"/>
          <p:nvPr/>
        </p:nvSpPr>
        <p:spPr>
          <a:xfrm>
            <a:off x="232173" y="4101001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Owner of the gym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Single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Lives alone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GB" sz="1200" dirty="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200" dirty="0"/>
          </a:p>
        </p:txBody>
      </p:sp>
      <p:sp>
        <p:nvSpPr>
          <p:cNvPr id="66" name="Shape 66"/>
          <p:cNvSpPr txBox="1"/>
          <p:nvPr/>
        </p:nvSpPr>
        <p:spPr>
          <a:xfrm>
            <a:off x="1834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Demographic information</a:t>
            </a:r>
            <a:endParaRPr b="1"/>
          </a:p>
        </p:txBody>
      </p:sp>
      <p:sp>
        <p:nvSpPr>
          <p:cNvPr id="67" name="Shape 67"/>
          <p:cNvSpPr txBox="1"/>
          <p:nvPr/>
        </p:nvSpPr>
        <p:spPr>
          <a:xfrm>
            <a:off x="4740750" y="405872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Needs a easy way to manager the members associated with her gym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Needs to keep track of how many people are attending the classes offered at the gym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Needs to easily add members to the classes</a:t>
            </a:r>
          </a:p>
          <a:p>
            <a:pPr marL="152400" lvl="0" rtl="0">
              <a:spcBef>
                <a:spcPts val="0"/>
              </a:spcBef>
              <a:spcAft>
                <a:spcPts val="0"/>
              </a:spcAft>
              <a:buSzPts val="1200"/>
            </a:pPr>
            <a:endParaRPr sz="1200" dirty="0"/>
          </a:p>
        </p:txBody>
      </p:sp>
      <p:sp>
        <p:nvSpPr>
          <p:cNvPr id="68" name="Shape 68"/>
          <p:cNvSpPr txBox="1"/>
          <p:nvPr/>
        </p:nvSpPr>
        <p:spPr>
          <a:xfrm>
            <a:off x="47407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Needs and goals</a:t>
            </a:r>
            <a:endParaRPr b="1"/>
          </a:p>
        </p:txBody>
      </p:sp>
      <p:sp>
        <p:nvSpPr>
          <p:cNvPr id="69" name="Shape 69"/>
          <p:cNvSpPr txBox="1"/>
          <p:nvPr/>
        </p:nvSpPr>
        <p:spPr>
          <a:xfrm>
            <a:off x="4530525" y="604050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Works long hours at the gym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/>
              <a:t>Always busy 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200" dirty="0"/>
          </a:p>
        </p:txBody>
      </p:sp>
      <p:sp>
        <p:nvSpPr>
          <p:cNvPr id="70" name="Shape 70"/>
          <p:cNvSpPr txBox="1"/>
          <p:nvPr/>
        </p:nvSpPr>
        <p:spPr>
          <a:xfrm>
            <a:off x="4782225" y="16560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Behaviours</a:t>
            </a:r>
            <a:endParaRPr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B463F9-D409-0544-BA77-FAE7E896E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82" y="1387241"/>
            <a:ext cx="2916529" cy="1745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284</Words>
  <Application>Microsoft Macintosh PowerPoint</Application>
  <PresentationFormat>On-screen Show (4:3)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How to use this template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cp:lastModifiedBy>Angelina Blyth</cp:lastModifiedBy>
  <cp:revision>3</cp:revision>
  <dcterms:modified xsi:type="dcterms:W3CDTF">2018-06-13T12:42:50Z</dcterms:modified>
</cp:coreProperties>
</file>