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5"/>
  </p:normalViewPr>
  <p:slideViewPr>
    <p:cSldViewPr snapToGrid="0" snapToObjects="1">
      <p:cViewPr varScale="1">
        <p:scale>
          <a:sx n="110" d="100"/>
          <a:sy n="110" d="100"/>
        </p:scale>
        <p:origin x="16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AutoNum type="arabicPeriod"/>
            </a:pPr>
            <a:r>
              <a:rPr lang="en-GB" sz="1000">
                <a:solidFill>
                  <a:srgbClr val="333333"/>
                </a:solidFill>
                <a:highlight>
                  <a:srgbClr val="FFFFFF"/>
                </a:highlight>
              </a:rPr>
              <a:t>When naming your proto-persona, keep it real. The goal is to empathise with them, and if their name is Bilbo Baggins it’s rather hard.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2921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AutoNum type="arabicPeriod"/>
            </a:pPr>
            <a:r>
              <a:rPr lang="en-GB" sz="1000">
                <a:solidFill>
                  <a:srgbClr val="333333"/>
                </a:solidFill>
                <a:highlight>
                  <a:srgbClr val="FFFFFF"/>
                </a:highlight>
              </a:rPr>
              <a:t>Remember to download only non-watermarked, free-to-use photographs. Use Creative Commons search in Google or Flickr to find such photos. Make these appear and feel 'real'.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2921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AutoNum type="arabicPeriod"/>
            </a:pPr>
            <a:r>
              <a:rPr lang="en-GB" sz="1000">
                <a:solidFill>
                  <a:srgbClr val="333333"/>
                </a:solidFill>
                <a:highlight>
                  <a:srgbClr val="FFFFFF"/>
                </a:highlight>
              </a:rPr>
              <a:t>When establishing basic characteristics, keep it short and simple. Who are they?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2921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AutoNum type="arabicPeriod"/>
            </a:pPr>
            <a:r>
              <a:rPr lang="en-GB" sz="1000">
                <a:solidFill>
                  <a:srgbClr val="333333"/>
                </a:solidFill>
                <a:highlight>
                  <a:srgbClr val="FFFFFF"/>
                </a:highlight>
              </a:rPr>
              <a:t>Demographic information should be relevant to the project. Think of all aspects that might affect how people interact with your product. Think of the following first: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914400" lvl="1" indent="-2921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AutoNum type="alphaLcPeriod"/>
            </a:pPr>
            <a:r>
              <a:rPr lang="en-GB" sz="1000">
                <a:solidFill>
                  <a:srgbClr val="333333"/>
                </a:solidFill>
                <a:highlight>
                  <a:srgbClr val="FFFFFF"/>
                </a:highlight>
              </a:rPr>
              <a:t>Where do they work/what they do?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914400" lvl="1" indent="-2921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AutoNum type="alphaLcPeriod"/>
            </a:pPr>
            <a:r>
              <a:rPr lang="en-GB" sz="1000">
                <a:solidFill>
                  <a:srgbClr val="333333"/>
                </a:solidFill>
                <a:highlight>
                  <a:srgbClr val="FFFFFF"/>
                </a:highlight>
              </a:rPr>
              <a:t>What’s their relationship status? Do they have children?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914400" lvl="1" indent="-2921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AutoNum type="alphaLcPeriod"/>
            </a:pPr>
            <a:r>
              <a:rPr lang="en-GB" sz="1000">
                <a:solidFill>
                  <a:srgbClr val="333333"/>
                </a:solidFill>
                <a:highlight>
                  <a:srgbClr val="FFFFFF"/>
                </a:highlight>
              </a:rPr>
              <a:t>How much do they earn — and is this relevant?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914400" lvl="1" indent="-2921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AutoNum type="alphaLcPeriod"/>
            </a:pPr>
            <a:r>
              <a:rPr lang="en-GB" sz="1000">
                <a:solidFill>
                  <a:srgbClr val="333333"/>
                </a:solidFill>
                <a:highlight>
                  <a:srgbClr val="FFFFFF"/>
                </a:highlight>
              </a:rPr>
              <a:t>What’s their level of familiarity with digital technologies?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914400" lvl="1" indent="-2921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AutoNum type="alphaLcPeriod"/>
            </a:pPr>
            <a:r>
              <a:rPr lang="en-GB" sz="1000">
                <a:solidFill>
                  <a:srgbClr val="333333"/>
                </a:solidFill>
                <a:highlight>
                  <a:srgbClr val="FFFFFF"/>
                </a:highlight>
              </a:rPr>
              <a:t>Add your own.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2921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AutoNum type="arabicPeriod"/>
            </a:pPr>
            <a:r>
              <a:rPr lang="en-GB" sz="1000">
                <a:solidFill>
                  <a:srgbClr val="333333"/>
                </a:solidFill>
                <a:highlight>
                  <a:srgbClr val="FFFFFF"/>
                </a:highlight>
              </a:rPr>
              <a:t>Behaviours are simply things that they do. Keep it relevant to the project.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2921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AutoNum type="arabicPeriod"/>
            </a:pPr>
            <a:r>
              <a:rPr lang="en-GB" sz="1000">
                <a:solidFill>
                  <a:srgbClr val="333333"/>
                </a:solidFill>
                <a:highlight>
                  <a:srgbClr val="FFFFFF"/>
                </a:highlight>
              </a:rPr>
              <a:t>Needs and goals — this is what they want from the product and your organisation.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use this template</a:t>
            </a: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Make a copy to your Google Drive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Read speaker’s notes — there’s some guidance there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Edit to your liking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Use in your presentation or print out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Remember to discard this first page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Any questions? Give Wojtek Kutyla a shout on Slack.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183450" y="3429000"/>
            <a:ext cx="8777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Shape 62"/>
          <p:cNvCxnSpPr/>
          <p:nvPr/>
        </p:nvCxnSpPr>
        <p:spPr>
          <a:xfrm>
            <a:off x="4572000" y="165600"/>
            <a:ext cx="0" cy="6575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Shape 63"/>
          <p:cNvSpPr txBox="1"/>
          <p:nvPr/>
        </p:nvSpPr>
        <p:spPr>
          <a:xfrm>
            <a:off x="1899600" y="175350"/>
            <a:ext cx="25587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Your proto-persona’s name</a:t>
            </a:r>
            <a:endParaRPr b="1"/>
          </a:p>
        </p:txBody>
      </p:sp>
      <p:sp>
        <p:nvSpPr>
          <p:cNvPr id="64" name="Shape 64"/>
          <p:cNvSpPr txBox="1"/>
          <p:nvPr/>
        </p:nvSpPr>
        <p:spPr>
          <a:xfrm>
            <a:off x="1992975" y="672150"/>
            <a:ext cx="2368800" cy="25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dirty="0"/>
              <a:t>Meg </a:t>
            </a:r>
            <a:endParaRPr sz="1200" dirty="0"/>
          </a:p>
        </p:txBody>
      </p:sp>
      <p:sp>
        <p:nvSpPr>
          <p:cNvPr id="65" name="Shape 65"/>
          <p:cNvSpPr txBox="1"/>
          <p:nvPr/>
        </p:nvSpPr>
        <p:spPr>
          <a:xfrm>
            <a:off x="232173" y="4101001"/>
            <a:ext cx="4219800" cy="25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dirty="0"/>
              <a:t>Self-employed PT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dirty="0"/>
              <a:t>Works at </a:t>
            </a:r>
            <a:r>
              <a:rPr lang="en-GB" sz="1200" dirty="0" err="1"/>
              <a:t>Barbreck</a:t>
            </a:r>
            <a:r>
              <a:rPr lang="en-GB" sz="1200" dirty="0"/>
              <a:t> Studio </a:t>
            </a:r>
            <a:endParaRPr sz="1200" dirty="0"/>
          </a:p>
        </p:txBody>
      </p:sp>
      <p:sp>
        <p:nvSpPr>
          <p:cNvPr id="66" name="Shape 66"/>
          <p:cNvSpPr txBox="1"/>
          <p:nvPr/>
        </p:nvSpPr>
        <p:spPr>
          <a:xfrm>
            <a:off x="183450" y="3594450"/>
            <a:ext cx="25587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Demographic information</a:t>
            </a:r>
            <a:endParaRPr b="1"/>
          </a:p>
        </p:txBody>
      </p:sp>
      <p:sp>
        <p:nvSpPr>
          <p:cNvPr id="67" name="Shape 67"/>
          <p:cNvSpPr txBox="1"/>
          <p:nvPr/>
        </p:nvSpPr>
        <p:spPr>
          <a:xfrm>
            <a:off x="4740750" y="4058725"/>
            <a:ext cx="4219800" cy="25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dirty="0"/>
              <a:t>Needs to track who is attending her classes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dirty="0"/>
              <a:t>Would like to be able to easily add classes as she is always attending new courses. </a:t>
            </a:r>
          </a:p>
          <a:p>
            <a:pPr marL="152400" lvl="0" rtl="0">
              <a:spcBef>
                <a:spcPts val="0"/>
              </a:spcBef>
              <a:spcAft>
                <a:spcPts val="0"/>
              </a:spcAft>
              <a:buSzPts val="1200"/>
            </a:pPr>
            <a:endParaRPr lang="en-GB" sz="1200" dirty="0"/>
          </a:p>
          <a:p>
            <a:pPr marL="152400" lvl="0" rtl="0">
              <a:spcBef>
                <a:spcPts val="0"/>
              </a:spcBef>
              <a:spcAft>
                <a:spcPts val="0"/>
              </a:spcAft>
              <a:buSzPts val="1200"/>
            </a:pPr>
            <a:endParaRPr sz="1200" dirty="0"/>
          </a:p>
        </p:txBody>
      </p:sp>
      <p:sp>
        <p:nvSpPr>
          <p:cNvPr id="68" name="Shape 68"/>
          <p:cNvSpPr txBox="1"/>
          <p:nvPr/>
        </p:nvSpPr>
        <p:spPr>
          <a:xfrm>
            <a:off x="4740750" y="3594450"/>
            <a:ext cx="25587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Needs and goals</a:t>
            </a:r>
            <a:endParaRPr b="1"/>
          </a:p>
        </p:txBody>
      </p:sp>
      <p:sp>
        <p:nvSpPr>
          <p:cNvPr id="69" name="Shape 69"/>
          <p:cNvSpPr txBox="1"/>
          <p:nvPr/>
        </p:nvSpPr>
        <p:spPr>
          <a:xfrm>
            <a:off x="4530525" y="604050"/>
            <a:ext cx="4219800" cy="25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dirty="0"/>
              <a:t>Works long hours at the gym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sz="1200" dirty="0"/>
          </a:p>
        </p:txBody>
      </p:sp>
      <p:sp>
        <p:nvSpPr>
          <p:cNvPr id="70" name="Shape 70"/>
          <p:cNvSpPr txBox="1"/>
          <p:nvPr/>
        </p:nvSpPr>
        <p:spPr>
          <a:xfrm>
            <a:off x="4782225" y="165600"/>
            <a:ext cx="25587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Behaviours</a:t>
            </a:r>
            <a:endParaRPr b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8FC7A1-7ED5-BD40-9D16-B4CFE211F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00" y="1109717"/>
            <a:ext cx="3307280" cy="2202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270</Words>
  <Application>Microsoft Macintosh PowerPoint</Application>
  <PresentationFormat>On-screen Show (4:3)</PresentationFormat>
  <Paragraphs>28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Simple Light</vt:lpstr>
      <vt:lpstr>How to use this template</vt:lpstr>
      <vt:lpstr>PowerPoint Presentation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this template</dc:title>
  <cp:lastModifiedBy>Angelina Blyth</cp:lastModifiedBy>
  <cp:revision>3</cp:revision>
  <dcterms:modified xsi:type="dcterms:W3CDTF">2018-06-13T12:44:59Z</dcterms:modified>
</cp:coreProperties>
</file>