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814C-49F9-C6F9-1326-77FD17E21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E7D3E-B35A-047D-4364-585EBAF64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E6260-33F6-B99D-A7AD-E0F360AB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FD247-4577-77B7-20B2-D52EFE86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6181-A525-5BBE-9437-D1D8C136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97D4-70FF-D729-E348-6077C8C6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21711-BFE5-0092-F306-178EE8D8E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EB1F-D35A-482B-E9A0-DC673441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08024-717E-FFCC-994E-A16ED5C6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A0DB-E7D9-9CB8-7E66-1713DCA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48BB2-DD56-C2F3-2F13-2A8F7825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D51FA-3F20-D521-26C8-3641490FF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C6FC-6584-0E83-6F19-2E25C2AC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DF4C-154B-2B33-D835-60068DE6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5636-0FF4-9DC3-D515-7FE3BE16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A8F6-5699-C520-5CE6-6E7ED15A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AA49-4892-BDE9-5A20-B1863CB9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9748-55B3-4720-6ADC-10387BBB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B2DF-EF22-538A-56CD-ECE9E4E0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011F-45C2-5DE8-9C96-12ADEAB2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043A-4275-CFE1-6D58-721BE34A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F9D0-A0CC-D09D-F452-11677482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679D-685B-CB2E-FE35-9E10E2DC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80E7-1F66-9EC1-F48F-7B473F09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9E9FE-4544-46E3-2A60-5E77F790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6A7B-A189-9E07-BBBC-751C6E9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29D3-58CB-E26D-BB36-64D6B6292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BBE4-56BB-0DDD-E7AF-283F49DA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8F78C-D210-D7E1-3CBA-0E511244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A3DDA-F7BD-80EC-CD94-B384AB41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CECE6-9E8C-B497-6C77-8867F70C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1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FEC-3F59-1670-3D40-E3DF46EE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BAAAC-B0A1-5511-59EA-20206C741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7A2BA-3C9D-FA78-1C47-7557E1CE7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CA158-C05F-981D-46D2-043226900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E379C-5A1D-C44B-A2D4-FA0E0F902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81CDD-E352-F93D-A0EB-4B5943C8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7D8CC-33B2-D69B-AAF7-2989B4E4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D6E4E-21DA-E1C1-253F-27724FEF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755C-E73F-A4E0-BA75-908A38FD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9600D-E574-FEA1-654A-403DDFC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4EAC5-AFEB-3808-DBD6-D9AA7762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47F9A-136D-681A-7393-6F109B37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5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36962-F10E-9F11-A307-D78DA1DB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5DD43-D437-97DB-7C24-113BCD12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AAB43-6D5A-F002-5B76-70ADB052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F4C8-F2F1-3BC8-B8C7-1CE40069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108-F4ED-7CE2-0C27-43D7666D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891E-4290-A7A5-5A80-9310E6FC8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56CD-4DA3-568D-4B04-8962FC6C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4DB7E-2D0E-8D10-EBC8-B6D5E4E3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D5DE3-6FC6-4D0F-B21C-24711C08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8081-BB63-EF6C-2E5C-13FCEF0E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F0B0C-E409-ABCC-8B82-C7DCF48CF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C902A-58C7-0966-32EF-733F162C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4257A-80D6-DE00-B210-765252DA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4DCE3-93A8-42A8-ADE9-78D8EDE5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28C25-60E7-29BD-3AE1-056BDE6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5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8FA24-5BB9-F463-67F2-6FC553FF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CABC-3049-52B6-CA68-6C789238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4DBF-7F96-8053-7B50-BB421D020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D730-46C7-4832-B5F0-1BCBF6A72F0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8C9D2-A12A-3A4B-90FE-AA615B9ED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5805-A12E-6969-B858-C098B85DF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EA20-ED95-436B-B77A-F25E846E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37F6E8-E040-0D5A-42D7-1DEDF1F3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" t="3178" r="7985" b="1251"/>
          <a:stretch>
            <a:fillRect/>
          </a:stretch>
        </p:blipFill>
        <p:spPr>
          <a:xfrm>
            <a:off x="4162506" y="668392"/>
            <a:ext cx="3167066" cy="27738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67920BD-434F-CB57-E949-F2A4D044E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7160" r="6404"/>
          <a:stretch>
            <a:fillRect/>
          </a:stretch>
        </p:blipFill>
        <p:spPr>
          <a:xfrm>
            <a:off x="4186559" y="4101651"/>
            <a:ext cx="3591992" cy="275376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363589AE-CFEE-8A23-ED45-19DEE18C4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t="11052" r="17349" b="6555"/>
          <a:stretch>
            <a:fillRect/>
          </a:stretch>
        </p:blipFill>
        <p:spPr>
          <a:xfrm>
            <a:off x="852760" y="3958419"/>
            <a:ext cx="3225341" cy="28224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DEAA458-57BD-55C3-7D80-A9570C2F37BD}"/>
              </a:ext>
            </a:extLst>
          </p:cNvPr>
          <p:cNvSpPr/>
          <p:nvPr/>
        </p:nvSpPr>
        <p:spPr>
          <a:xfrm>
            <a:off x="1158667" y="776593"/>
            <a:ext cx="2743200" cy="2377440"/>
          </a:xfrm>
          <a:prstGeom prst="rect">
            <a:avLst/>
          </a:prstGeom>
          <a:solidFill>
            <a:srgbClr val="D9D9D9">
              <a:alpha val="30196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D09237-59C3-D105-DB50-B4180DBA659F}"/>
              </a:ext>
            </a:extLst>
          </p:cNvPr>
          <p:cNvSpPr/>
          <p:nvPr/>
        </p:nvSpPr>
        <p:spPr>
          <a:xfrm>
            <a:off x="2704861" y="1873873"/>
            <a:ext cx="182880" cy="182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F71966-44CB-1D0D-7C6B-21BDCE691886}"/>
              </a:ext>
            </a:extLst>
          </p:cNvPr>
          <p:cNvSpPr/>
          <p:nvPr/>
        </p:nvSpPr>
        <p:spPr>
          <a:xfrm>
            <a:off x="2157775" y="1874426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7C1C7A-2D6A-B07A-FD8B-EBA825809E1A}"/>
              </a:ext>
            </a:extLst>
          </p:cNvPr>
          <p:cNvCxnSpPr>
            <a:cxnSpLocks/>
          </p:cNvCxnSpPr>
          <p:nvPr/>
        </p:nvCxnSpPr>
        <p:spPr>
          <a:xfrm flipH="1">
            <a:off x="2247161" y="1965313"/>
            <a:ext cx="1815" cy="198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B43AE8-476C-53F8-0A87-A6735CF04051}"/>
              </a:ext>
            </a:extLst>
          </p:cNvPr>
          <p:cNvCxnSpPr>
            <a:cxnSpLocks/>
          </p:cNvCxnSpPr>
          <p:nvPr/>
        </p:nvCxnSpPr>
        <p:spPr>
          <a:xfrm>
            <a:off x="2796301" y="1968758"/>
            <a:ext cx="3854" cy="190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C4CEE3-350C-C315-558A-F10556E4592E}"/>
              </a:ext>
            </a:extLst>
          </p:cNvPr>
          <p:cNvCxnSpPr>
            <a:cxnSpLocks/>
          </p:cNvCxnSpPr>
          <p:nvPr/>
        </p:nvCxnSpPr>
        <p:spPr>
          <a:xfrm>
            <a:off x="3901867" y="635167"/>
            <a:ext cx="0" cy="422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38A6E4-C3CA-99C8-0143-66B3FC074312}"/>
              </a:ext>
            </a:extLst>
          </p:cNvPr>
          <p:cNvCxnSpPr>
            <a:cxnSpLocks/>
          </p:cNvCxnSpPr>
          <p:nvPr/>
        </p:nvCxnSpPr>
        <p:spPr>
          <a:xfrm>
            <a:off x="1158743" y="576296"/>
            <a:ext cx="0" cy="422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5B7979-D1FD-7190-003F-B311AD9F9A7B}"/>
              </a:ext>
            </a:extLst>
          </p:cNvPr>
          <p:cNvCxnSpPr>
            <a:cxnSpLocks/>
          </p:cNvCxnSpPr>
          <p:nvPr/>
        </p:nvCxnSpPr>
        <p:spPr>
          <a:xfrm>
            <a:off x="1158667" y="635167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60149F-E974-D721-152E-E870A97341E4}"/>
              </a:ext>
            </a:extLst>
          </p:cNvPr>
          <p:cNvSpPr txBox="1"/>
          <p:nvPr/>
        </p:nvSpPr>
        <p:spPr>
          <a:xfrm>
            <a:off x="2410683" y="453185"/>
            <a:ext cx="239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10C2AD-3D01-C37C-EF4E-49BE7BD90F9C}"/>
              </a:ext>
            </a:extLst>
          </p:cNvPr>
          <p:cNvCxnSpPr>
            <a:cxnSpLocks/>
          </p:cNvCxnSpPr>
          <p:nvPr/>
        </p:nvCxnSpPr>
        <p:spPr>
          <a:xfrm flipH="1">
            <a:off x="1023760" y="772803"/>
            <a:ext cx="383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62CADC-9003-A0C1-56BF-06087C9E1924}"/>
              </a:ext>
            </a:extLst>
          </p:cNvPr>
          <p:cNvCxnSpPr>
            <a:cxnSpLocks/>
          </p:cNvCxnSpPr>
          <p:nvPr/>
        </p:nvCxnSpPr>
        <p:spPr>
          <a:xfrm flipH="1">
            <a:off x="954169" y="3154033"/>
            <a:ext cx="3831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160CB4-351D-625B-98C8-FF836F9E820B}"/>
              </a:ext>
            </a:extLst>
          </p:cNvPr>
          <p:cNvCxnSpPr>
            <a:cxnSpLocks/>
          </p:cNvCxnSpPr>
          <p:nvPr/>
        </p:nvCxnSpPr>
        <p:spPr>
          <a:xfrm>
            <a:off x="1023760" y="778389"/>
            <a:ext cx="0" cy="23756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894113-26D8-6317-AE91-CD3E73EFA1D6}"/>
              </a:ext>
            </a:extLst>
          </p:cNvPr>
          <p:cNvSpPr txBox="1"/>
          <p:nvPr/>
        </p:nvSpPr>
        <p:spPr>
          <a:xfrm>
            <a:off x="804333" y="1932974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C8B4E8-5C17-727C-D3A7-911AF2D6DAFA}"/>
              </a:ext>
            </a:extLst>
          </p:cNvPr>
          <p:cNvCxnSpPr>
            <a:cxnSpLocks/>
          </p:cNvCxnSpPr>
          <p:nvPr/>
        </p:nvCxnSpPr>
        <p:spPr>
          <a:xfrm>
            <a:off x="2243079" y="2108901"/>
            <a:ext cx="5532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97D908-D788-E567-CA60-F77CACD6C301}"/>
                  </a:ext>
                </a:extLst>
              </p:cNvPr>
              <p:cNvSpPr txBox="1"/>
              <p:nvPr/>
            </p:nvSpPr>
            <p:spPr>
              <a:xfrm>
                <a:off x="2437547" y="2070783"/>
                <a:ext cx="3130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097D908-D788-E567-CA60-F77CACD6C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547" y="2070783"/>
                <a:ext cx="313034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16BD2F6-3E1A-F2A2-3B80-DCB3C61FD35A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1158667" y="1965313"/>
            <a:ext cx="2743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5FBC3E0-BB22-BD84-4CA6-2063E737B4F1}"/>
                  </a:ext>
                </a:extLst>
              </p:cNvPr>
              <p:cNvSpPr txBox="1"/>
              <p:nvPr/>
            </p:nvSpPr>
            <p:spPr>
              <a:xfrm>
                <a:off x="1080298" y="1736733"/>
                <a:ext cx="3265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5FBC3E0-BB22-BD84-4CA6-2063E737B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98" y="1736733"/>
                <a:ext cx="326563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9143CA6-25F5-61C1-9410-D806FDA5AC0C}"/>
                  </a:ext>
                </a:extLst>
              </p:cNvPr>
              <p:cNvSpPr txBox="1"/>
              <p:nvPr/>
            </p:nvSpPr>
            <p:spPr>
              <a:xfrm>
                <a:off x="3664756" y="1736733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9143CA6-25F5-61C1-9410-D806FDA5A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756" y="1736733"/>
                <a:ext cx="329514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057BFE-69D8-6CB4-D2BC-6EF71BEAC020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2530267" y="776593"/>
            <a:ext cx="0" cy="23774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9DE94C8-5759-C34C-212C-41F34A874B15}"/>
              </a:ext>
            </a:extLst>
          </p:cNvPr>
          <p:cNvSpPr/>
          <p:nvPr/>
        </p:nvSpPr>
        <p:spPr>
          <a:xfrm>
            <a:off x="2474654" y="80053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5E0A903-236E-063B-C42C-3D7A94708A27}"/>
              </a:ext>
            </a:extLst>
          </p:cNvPr>
          <p:cNvSpPr/>
          <p:nvPr/>
        </p:nvSpPr>
        <p:spPr>
          <a:xfrm>
            <a:off x="2474654" y="297084"/>
            <a:ext cx="182880" cy="182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11232B-3C8D-9C69-5037-712777A8DB0D}"/>
              </a:ext>
            </a:extLst>
          </p:cNvPr>
          <p:cNvSpPr txBox="1"/>
          <p:nvPr/>
        </p:nvSpPr>
        <p:spPr>
          <a:xfrm>
            <a:off x="2618346" y="256322"/>
            <a:ext cx="14526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Positive electrode(+5V)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FA38CF-6613-C3BF-4055-17DEF96BF163}"/>
              </a:ext>
            </a:extLst>
          </p:cNvPr>
          <p:cNvSpPr txBox="1"/>
          <p:nvPr/>
        </p:nvSpPr>
        <p:spPr>
          <a:xfrm>
            <a:off x="2618346" y="46770"/>
            <a:ext cx="1937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Negative</a:t>
            </a:r>
            <a:r>
              <a:rPr lang="en-US" sz="1000" dirty="0"/>
              <a:t> electrode(-5V)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5D664C6-F1A6-BD9D-AF50-8BF73D4205F3}"/>
              </a:ext>
            </a:extLst>
          </p:cNvPr>
          <p:cNvCxnSpPr/>
          <p:nvPr/>
        </p:nvCxnSpPr>
        <p:spPr>
          <a:xfrm>
            <a:off x="1406861" y="6504183"/>
            <a:ext cx="772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986F62-F7AA-95DA-2E70-F347965509F7}"/>
              </a:ext>
            </a:extLst>
          </p:cNvPr>
          <p:cNvCxnSpPr/>
          <p:nvPr/>
        </p:nvCxnSpPr>
        <p:spPr>
          <a:xfrm>
            <a:off x="1158667" y="3154033"/>
            <a:ext cx="772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47732876-F2B8-F735-0D4E-E64A872D1F74}"/>
              </a:ext>
            </a:extLst>
          </p:cNvPr>
          <p:cNvSpPr/>
          <p:nvPr/>
        </p:nvSpPr>
        <p:spPr>
          <a:xfrm>
            <a:off x="1764123" y="3418705"/>
            <a:ext cx="452845" cy="346485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132067C-731D-31A8-1B96-D6FBB56DD8C9}"/>
              </a:ext>
            </a:extLst>
          </p:cNvPr>
          <p:cNvCxnSpPr>
            <a:cxnSpLocks/>
          </p:cNvCxnSpPr>
          <p:nvPr/>
        </p:nvCxnSpPr>
        <p:spPr>
          <a:xfrm flipH="1">
            <a:off x="1990545" y="3347995"/>
            <a:ext cx="90005" cy="6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6A9CE55-427D-5DB2-AAB5-A5A7F7C90B2A}"/>
              </a:ext>
            </a:extLst>
          </p:cNvPr>
          <p:cNvCxnSpPr>
            <a:cxnSpLocks/>
          </p:cNvCxnSpPr>
          <p:nvPr/>
        </p:nvCxnSpPr>
        <p:spPr>
          <a:xfrm flipH="1">
            <a:off x="2216968" y="3709945"/>
            <a:ext cx="94299" cy="55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FF2461-500E-3083-C748-C386A0628250}"/>
              </a:ext>
            </a:extLst>
          </p:cNvPr>
          <p:cNvCxnSpPr>
            <a:cxnSpLocks/>
          </p:cNvCxnSpPr>
          <p:nvPr/>
        </p:nvCxnSpPr>
        <p:spPr>
          <a:xfrm flipV="1">
            <a:off x="2223318" y="3761920"/>
            <a:ext cx="0" cy="128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D1661EE-F730-78EF-4409-6427EED8ECF2}"/>
              </a:ext>
            </a:extLst>
          </p:cNvPr>
          <p:cNvCxnSpPr>
            <a:cxnSpLocks/>
          </p:cNvCxnSpPr>
          <p:nvPr/>
        </p:nvCxnSpPr>
        <p:spPr>
          <a:xfrm flipV="1">
            <a:off x="1762007" y="3758654"/>
            <a:ext cx="0" cy="128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AE99A5F-2CB5-D913-CCC0-273657A50760}"/>
              </a:ext>
            </a:extLst>
          </p:cNvPr>
          <p:cNvCxnSpPr>
            <a:cxnSpLocks/>
          </p:cNvCxnSpPr>
          <p:nvPr/>
        </p:nvCxnSpPr>
        <p:spPr>
          <a:xfrm flipH="1" flipV="1">
            <a:off x="1662297" y="3699525"/>
            <a:ext cx="101826" cy="68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58AD17C-5421-B9D7-3990-EAEDF3D7100A}"/>
              </a:ext>
            </a:extLst>
          </p:cNvPr>
          <p:cNvCxnSpPr>
            <a:cxnSpLocks/>
          </p:cNvCxnSpPr>
          <p:nvPr/>
        </p:nvCxnSpPr>
        <p:spPr>
          <a:xfrm flipH="1" flipV="1">
            <a:off x="1888719" y="3347886"/>
            <a:ext cx="101826" cy="68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CE67079-EA0D-EDA8-F78F-39FBA5BCFA0C}"/>
              </a:ext>
            </a:extLst>
          </p:cNvPr>
          <p:cNvCxnSpPr>
            <a:cxnSpLocks/>
          </p:cNvCxnSpPr>
          <p:nvPr/>
        </p:nvCxnSpPr>
        <p:spPr>
          <a:xfrm>
            <a:off x="1764123" y="3854342"/>
            <a:ext cx="45284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A61DE7B-BD65-DAB5-BFCA-0F6173DD4C30}"/>
              </a:ext>
            </a:extLst>
          </p:cNvPr>
          <p:cNvCxnSpPr>
            <a:cxnSpLocks/>
          </p:cNvCxnSpPr>
          <p:nvPr/>
        </p:nvCxnSpPr>
        <p:spPr>
          <a:xfrm>
            <a:off x="2069967" y="3356461"/>
            <a:ext cx="230717" cy="3598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47733B6-8A44-B677-0F3A-4F25CD882AE3}"/>
              </a:ext>
            </a:extLst>
          </p:cNvPr>
          <p:cNvCxnSpPr>
            <a:cxnSpLocks/>
          </p:cNvCxnSpPr>
          <p:nvPr/>
        </p:nvCxnSpPr>
        <p:spPr>
          <a:xfrm flipH="1">
            <a:off x="1669824" y="3354472"/>
            <a:ext cx="237005" cy="344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D9E13DE-A322-4BE2-1632-0E6CEE3AC44A}"/>
                  </a:ext>
                </a:extLst>
              </p:cNvPr>
              <p:cNvSpPr txBox="1"/>
              <p:nvPr/>
            </p:nvSpPr>
            <p:spPr>
              <a:xfrm>
                <a:off x="2212673" y="3454162"/>
                <a:ext cx="124137" cy="10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D9E13DE-A322-4BE2-1632-0E6CEE3AC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673" y="3454162"/>
                <a:ext cx="124137" cy="101310"/>
              </a:xfrm>
              <a:prstGeom prst="rect">
                <a:avLst/>
              </a:prstGeom>
              <a:blipFill>
                <a:blip r:embed="rId10"/>
                <a:stretch>
                  <a:fillRect l="-15000" t="-6250" r="-150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E2191EB-97CC-A525-5923-7E59244F1F43}"/>
                  </a:ext>
                </a:extLst>
              </p:cNvPr>
              <p:cNvSpPr txBox="1"/>
              <p:nvPr/>
            </p:nvSpPr>
            <p:spPr>
              <a:xfrm>
                <a:off x="1651141" y="3451188"/>
                <a:ext cx="124137" cy="10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E2191EB-97CC-A525-5923-7E59244F1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141" y="3451188"/>
                <a:ext cx="124137" cy="101310"/>
              </a:xfrm>
              <a:prstGeom prst="rect">
                <a:avLst/>
              </a:prstGeom>
              <a:blipFill>
                <a:blip r:embed="rId10"/>
                <a:stretch>
                  <a:fillRect l="-15000" t="-5882" r="-15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5FBE7B5-57EC-D4BF-ED3F-2D38502FB615}"/>
                  </a:ext>
                </a:extLst>
              </p:cNvPr>
              <p:cNvSpPr txBox="1"/>
              <p:nvPr/>
            </p:nvSpPr>
            <p:spPr>
              <a:xfrm>
                <a:off x="1928476" y="3851103"/>
                <a:ext cx="124137" cy="10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5FBE7B5-57EC-D4BF-ED3F-2D38502F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476" y="3851103"/>
                <a:ext cx="124137" cy="101310"/>
              </a:xfrm>
              <a:prstGeom prst="rect">
                <a:avLst/>
              </a:prstGeom>
              <a:blipFill>
                <a:blip r:embed="rId10"/>
                <a:stretch>
                  <a:fillRect l="-14286" t="-6250" r="-9524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C7E6B559-8003-1E22-E31C-E01CA4AB5B18}"/>
              </a:ext>
            </a:extLst>
          </p:cNvPr>
          <p:cNvSpPr txBox="1"/>
          <p:nvPr/>
        </p:nvSpPr>
        <p:spPr>
          <a:xfrm>
            <a:off x="2336810" y="3474747"/>
            <a:ext cx="1937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Characteristic size </a:t>
            </a:r>
            <a:r>
              <a:rPr lang="en-US" altLang="zh-CN" sz="1000" dirty="0"/>
              <a:t>of the mesh</a:t>
            </a:r>
            <a:endParaRPr lang="en-US" sz="10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443CB60-2470-DCF4-9C17-B6452596A50E}"/>
              </a:ext>
            </a:extLst>
          </p:cNvPr>
          <p:cNvCxnSpPr/>
          <p:nvPr/>
        </p:nvCxnSpPr>
        <p:spPr>
          <a:xfrm>
            <a:off x="1128349" y="787761"/>
            <a:ext cx="772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77C1353-1542-4F5E-5B2D-05ABB1F576F4}"/>
              </a:ext>
            </a:extLst>
          </p:cNvPr>
          <p:cNvCxnSpPr>
            <a:cxnSpLocks/>
          </p:cNvCxnSpPr>
          <p:nvPr/>
        </p:nvCxnSpPr>
        <p:spPr>
          <a:xfrm flipV="1">
            <a:off x="1143649" y="38527"/>
            <a:ext cx="15018" cy="650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AB5A73A-6355-875B-CFD4-9A644D73118B}"/>
              </a:ext>
            </a:extLst>
          </p:cNvPr>
          <p:cNvCxnSpPr>
            <a:cxnSpLocks/>
          </p:cNvCxnSpPr>
          <p:nvPr/>
        </p:nvCxnSpPr>
        <p:spPr>
          <a:xfrm flipV="1">
            <a:off x="3896473" y="169880"/>
            <a:ext cx="15018" cy="650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1E37F5E-BC6C-8BDD-EE3F-6FAE4D06AC2D}"/>
              </a:ext>
            </a:extLst>
          </p:cNvPr>
          <p:cNvCxnSpPr/>
          <p:nvPr/>
        </p:nvCxnSpPr>
        <p:spPr>
          <a:xfrm>
            <a:off x="953438" y="429365"/>
            <a:ext cx="772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BF8CB2B-FAB9-3600-6557-80CCCAB12D87}"/>
              </a:ext>
            </a:extLst>
          </p:cNvPr>
          <p:cNvCxnSpPr/>
          <p:nvPr/>
        </p:nvCxnSpPr>
        <p:spPr>
          <a:xfrm>
            <a:off x="926809" y="3761609"/>
            <a:ext cx="772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D42C3C3-4C3D-ABCB-5C67-E280A339EA4E}"/>
              </a:ext>
            </a:extLst>
          </p:cNvPr>
          <p:cNvSpPr txBox="1"/>
          <p:nvPr/>
        </p:nvSpPr>
        <p:spPr>
          <a:xfrm>
            <a:off x="952586" y="13767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en-US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B3976E-D3C5-1294-E607-84D359581500}"/>
              </a:ext>
            </a:extLst>
          </p:cNvPr>
          <p:cNvSpPr txBox="1"/>
          <p:nvPr/>
        </p:nvSpPr>
        <p:spPr>
          <a:xfrm>
            <a:off x="908701" y="34723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en-US" b="1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B7B3ABB-03F5-F2F2-65C4-342CA19ED023}"/>
              </a:ext>
            </a:extLst>
          </p:cNvPr>
          <p:cNvCxnSpPr/>
          <p:nvPr/>
        </p:nvCxnSpPr>
        <p:spPr>
          <a:xfrm>
            <a:off x="1788326" y="4129283"/>
            <a:ext cx="7720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F20C198-6371-2442-0183-1CACBD9D6B85}"/>
              </a:ext>
            </a:extLst>
          </p:cNvPr>
          <p:cNvCxnSpPr>
            <a:cxnSpLocks/>
          </p:cNvCxnSpPr>
          <p:nvPr/>
        </p:nvCxnSpPr>
        <p:spPr>
          <a:xfrm flipV="1">
            <a:off x="4531360" y="147450"/>
            <a:ext cx="11006" cy="6703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56BCD13-557D-B854-EBE8-8A672B0DC18C}"/>
              </a:ext>
            </a:extLst>
          </p:cNvPr>
          <p:cNvCxnSpPr>
            <a:cxnSpLocks/>
          </p:cNvCxnSpPr>
          <p:nvPr/>
        </p:nvCxnSpPr>
        <p:spPr>
          <a:xfrm flipV="1">
            <a:off x="7263812" y="138238"/>
            <a:ext cx="15018" cy="650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DEF8E08-9DD8-6F29-96E2-0BFFBFA2375C}"/>
              </a:ext>
            </a:extLst>
          </p:cNvPr>
          <p:cNvCxnSpPr>
            <a:cxnSpLocks/>
          </p:cNvCxnSpPr>
          <p:nvPr/>
        </p:nvCxnSpPr>
        <p:spPr>
          <a:xfrm flipV="1">
            <a:off x="8064291" y="233920"/>
            <a:ext cx="15018" cy="650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493ABEF-4141-9309-8E1C-CD85639F6BFE}"/>
              </a:ext>
            </a:extLst>
          </p:cNvPr>
          <p:cNvSpPr txBox="1"/>
          <p:nvPr/>
        </p:nvSpPr>
        <p:spPr>
          <a:xfrm>
            <a:off x="4315885" y="13262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en-US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B61E5DE-23B2-0B0A-C2FD-8A26496C075B}"/>
              </a:ext>
            </a:extLst>
          </p:cNvPr>
          <p:cNvSpPr txBox="1"/>
          <p:nvPr/>
        </p:nvSpPr>
        <p:spPr>
          <a:xfrm>
            <a:off x="4288768" y="34830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</a:t>
            </a:r>
            <a:endParaRPr lang="en-US" b="1" dirty="0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A7490E1-BC3D-0D42-B181-88F74FE485FA}"/>
              </a:ext>
            </a:extLst>
          </p:cNvPr>
          <p:cNvCxnSpPr>
            <a:cxnSpLocks/>
          </p:cNvCxnSpPr>
          <p:nvPr/>
        </p:nvCxnSpPr>
        <p:spPr>
          <a:xfrm>
            <a:off x="1158667" y="2545280"/>
            <a:ext cx="2743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3D73DB6-9081-7638-D961-D87275FAD646}"/>
                  </a:ext>
                </a:extLst>
              </p:cNvPr>
              <p:cNvSpPr txBox="1"/>
              <p:nvPr/>
            </p:nvSpPr>
            <p:spPr>
              <a:xfrm>
                <a:off x="1067341" y="2327845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3D73DB6-9081-7638-D961-D87275FAD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41" y="2327845"/>
                <a:ext cx="329514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DBBA874-509B-E598-6369-D3E42E199787}"/>
                  </a:ext>
                </a:extLst>
              </p:cNvPr>
              <p:cNvSpPr txBox="1"/>
              <p:nvPr/>
            </p:nvSpPr>
            <p:spPr>
              <a:xfrm>
                <a:off x="3669521" y="2317004"/>
                <a:ext cx="3295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DBBA874-509B-E598-6369-D3E42E199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521" y="2317004"/>
                <a:ext cx="329514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66ACF32-A233-9562-0C23-EE032C9A4DA2}"/>
              </a:ext>
            </a:extLst>
          </p:cNvPr>
          <p:cNvCxnSpPr>
            <a:cxnSpLocks/>
          </p:cNvCxnSpPr>
          <p:nvPr/>
        </p:nvCxnSpPr>
        <p:spPr>
          <a:xfrm flipH="1" flipV="1">
            <a:off x="3882962" y="1965313"/>
            <a:ext cx="109071" cy="2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670E6E5-6FCB-399B-4321-28DDA3B2B0CE}"/>
              </a:ext>
            </a:extLst>
          </p:cNvPr>
          <p:cNvCxnSpPr>
            <a:cxnSpLocks/>
          </p:cNvCxnSpPr>
          <p:nvPr/>
        </p:nvCxnSpPr>
        <p:spPr>
          <a:xfrm flipH="1">
            <a:off x="3872001" y="3153117"/>
            <a:ext cx="149665" cy="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669567-6051-F0A6-E39B-9E57757FC6AF}"/>
              </a:ext>
            </a:extLst>
          </p:cNvPr>
          <p:cNvCxnSpPr>
            <a:cxnSpLocks/>
          </p:cNvCxnSpPr>
          <p:nvPr/>
        </p:nvCxnSpPr>
        <p:spPr>
          <a:xfrm>
            <a:off x="3967926" y="2563225"/>
            <a:ext cx="0" cy="5908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57E8AE8-43AF-090F-4071-C1F48B0B1965}"/>
                  </a:ext>
                </a:extLst>
              </p:cNvPr>
              <p:cNvSpPr txBox="1"/>
              <p:nvPr/>
            </p:nvSpPr>
            <p:spPr>
              <a:xfrm>
                <a:off x="3881473" y="2670813"/>
                <a:ext cx="301685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800" i="1"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57E8AE8-43AF-090F-4071-C1F48B0B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73" y="2670813"/>
                <a:ext cx="301685" cy="3219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7DD8DD4-1A7D-48C3-B9F5-1DAB06081018}"/>
              </a:ext>
            </a:extLst>
          </p:cNvPr>
          <p:cNvCxnSpPr>
            <a:cxnSpLocks/>
          </p:cNvCxnSpPr>
          <p:nvPr/>
        </p:nvCxnSpPr>
        <p:spPr>
          <a:xfrm flipH="1" flipV="1">
            <a:off x="3900013" y="2544808"/>
            <a:ext cx="109071" cy="2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81FE02-1207-7CD4-7C55-C5AC4322523B}"/>
              </a:ext>
            </a:extLst>
          </p:cNvPr>
          <p:cNvCxnSpPr>
            <a:cxnSpLocks/>
          </p:cNvCxnSpPr>
          <p:nvPr/>
        </p:nvCxnSpPr>
        <p:spPr>
          <a:xfrm>
            <a:off x="3967166" y="1956942"/>
            <a:ext cx="0" cy="5908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09D927A-FBC6-084B-DFBE-76FADEBB013A}"/>
                  </a:ext>
                </a:extLst>
              </p:cNvPr>
              <p:cNvSpPr txBox="1"/>
              <p:nvPr/>
            </p:nvSpPr>
            <p:spPr>
              <a:xfrm>
                <a:off x="3880713" y="2064530"/>
                <a:ext cx="301685" cy="321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800" i="1"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09D927A-FBC6-084B-DFBE-76FADEBB0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713" y="2064530"/>
                <a:ext cx="301685" cy="3219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EE1EFF5-465E-6E8D-6464-9D8CE98F4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9" t="16517" r="28184" b="78357"/>
          <a:stretch>
            <a:fillRect/>
          </a:stretch>
        </p:blipFill>
        <p:spPr>
          <a:xfrm>
            <a:off x="3022176" y="4140635"/>
            <a:ext cx="868108" cy="417179"/>
          </a:xfrm>
          <a:prstGeom prst="rect">
            <a:avLst/>
          </a:prstGeom>
          <a:ln w="6350">
            <a:solidFill>
              <a:srgbClr val="FF0000"/>
            </a:solidFill>
            <a:prstDash val="sysDot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E75774-AAF8-D615-FB3A-DE9B09DC0191}"/>
              </a:ext>
            </a:extLst>
          </p:cNvPr>
          <p:cNvSpPr/>
          <p:nvPr/>
        </p:nvSpPr>
        <p:spPr>
          <a:xfrm>
            <a:off x="2507251" y="4263373"/>
            <a:ext cx="300565" cy="174817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F560CA-4F33-023D-CA1A-970AD2BE5229}"/>
              </a:ext>
            </a:extLst>
          </p:cNvPr>
          <p:cNvCxnSpPr>
            <a:cxnSpLocks/>
          </p:cNvCxnSpPr>
          <p:nvPr/>
        </p:nvCxnSpPr>
        <p:spPr>
          <a:xfrm flipV="1">
            <a:off x="2805240" y="4129283"/>
            <a:ext cx="216936" cy="13409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764358-B117-7E84-1B9C-7DEE61B81DCF}"/>
              </a:ext>
            </a:extLst>
          </p:cNvPr>
          <p:cNvCxnSpPr>
            <a:cxnSpLocks/>
          </p:cNvCxnSpPr>
          <p:nvPr/>
        </p:nvCxnSpPr>
        <p:spPr>
          <a:xfrm>
            <a:off x="2813050" y="4436533"/>
            <a:ext cx="209126" cy="11842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28DFCE-CF2D-F9F6-D70E-8ACAB22B213F}"/>
              </a:ext>
            </a:extLst>
          </p:cNvPr>
          <p:cNvSpPr txBox="1"/>
          <p:nvPr/>
        </p:nvSpPr>
        <p:spPr>
          <a:xfrm>
            <a:off x="9637636" y="0"/>
            <a:ext cx="1648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Figure 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5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Liu</dc:creator>
  <cp:lastModifiedBy>Simon Liu</cp:lastModifiedBy>
  <cp:revision>13</cp:revision>
  <dcterms:created xsi:type="dcterms:W3CDTF">2025-07-09T22:49:35Z</dcterms:created>
  <dcterms:modified xsi:type="dcterms:W3CDTF">2025-08-15T18:57:33Z</dcterms:modified>
</cp:coreProperties>
</file>