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664" r:id="rId2"/>
    <p:sldId id="615" r:id="rId3"/>
    <p:sldId id="6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0357" autoAdjust="0"/>
  </p:normalViewPr>
  <p:slideViewPr>
    <p:cSldViewPr snapToGrid="0" snapToObjects="1">
      <p:cViewPr varScale="1">
        <p:scale>
          <a:sx n="100" d="100"/>
          <a:sy n="100" d="100"/>
        </p:scale>
        <p:origin x="16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E1668-1F18-0348-A118-AC892DFC51C6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34FCE-393B-CA47-B653-8CEA2CF86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2C38A6-BCAB-49C6-8B67-3A7416FB9D7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3BA697-29C8-4D68-B078-3C0831F435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7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2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8772F-9B1E-AA4D-9BB5-DC6168167914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48237"/>
            <a:ext cx="9144000" cy="999900"/>
          </a:xfrm>
        </p:spPr>
        <p:txBody>
          <a:bodyPr>
            <a:noAutofit/>
          </a:bodyPr>
          <a:lstStyle/>
          <a:p>
            <a:r>
              <a:rPr lang="hu-HU" sz="3600" dirty="0">
                <a:latin typeface="Gill Sans"/>
                <a:cs typeface="Gill Sans"/>
              </a:rPr>
              <a:t>Major HMs:</a:t>
            </a:r>
            <a:br>
              <a:rPr lang="hu-HU" sz="3600" dirty="0">
                <a:latin typeface="Gill Sans"/>
                <a:cs typeface="Gill Sans"/>
              </a:rPr>
            </a:br>
            <a:br>
              <a:rPr lang="hu-HU" sz="3600" dirty="0">
                <a:latin typeface="Gill Sans"/>
                <a:cs typeface="Gill Sans"/>
              </a:rPr>
            </a:b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2606" y="2161515"/>
            <a:ext cx="84413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hu-HU" sz="2400" dirty="0">
                <a:latin typeface="Gill Sans"/>
                <a:cs typeface="Gill Sans"/>
              </a:rPr>
              <a:t>H3K4me1   – Enhancers (active/poised)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>
                <a:latin typeface="Gill Sans"/>
                <a:cs typeface="Gill Sans"/>
              </a:rPr>
              <a:t>H3K4me2   – Promoters &amp; Enhancers (active/poised)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>
                <a:latin typeface="Gill Sans"/>
                <a:cs typeface="Gill Sans"/>
              </a:rPr>
              <a:t>H3K4me3   – Promoters (active) 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>
                <a:latin typeface="Gill Sans"/>
                <a:cs typeface="Gill Sans"/>
              </a:rPr>
              <a:t>H3K9me3   – Heterochromatin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>
                <a:latin typeface="Gill Sans"/>
                <a:cs typeface="Gill Sans"/>
              </a:rPr>
              <a:t>H3K27ac    – Promoters &amp; Enhancers (active/poised)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>
                <a:latin typeface="Gill Sans"/>
                <a:cs typeface="Gill Sans"/>
              </a:rPr>
              <a:t>H3K27me3  – Promoters (active/poised)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>
                <a:latin typeface="Gill Sans"/>
                <a:cs typeface="Gill Sans"/>
              </a:rPr>
              <a:t>H3K36me3  – transcribed genes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607743" y="2001371"/>
            <a:ext cx="5431678" cy="3282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77400" y="6513987"/>
            <a:ext cx="5358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latin typeface="Gill Sans"/>
                <a:cs typeface="Gill Sans"/>
              </a:rPr>
              <a:t>Zhou, Goren &amp; Bernstein</a:t>
            </a: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Gill Sans"/>
                <a:cs typeface="Gill Sans"/>
              </a:rPr>
              <a:t>Nature Reviews Genetics </a:t>
            </a: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2010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86099"/>
            <a:ext cx="9144000" cy="71148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Gill Sans"/>
                <a:cs typeface="Gill Sans"/>
              </a:rPr>
              <a:t>Histone modifications demarcate functional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096"/>
          <a:stretch/>
        </p:blipFill>
        <p:spPr>
          <a:xfrm>
            <a:off x="0" y="862028"/>
            <a:ext cx="8779186" cy="51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819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6"/>
          <p:cNvSpPr txBox="1">
            <a:spLocks noChangeArrowheads="1"/>
          </p:cNvSpPr>
          <p:nvPr/>
        </p:nvSpPr>
        <p:spPr bwMode="auto">
          <a:xfrm>
            <a:off x="6858000" y="6473825"/>
            <a:ext cx="2150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Ernst </a:t>
            </a:r>
            <a:r>
              <a:rPr lang="en-US" sz="1400" i="1" dirty="0"/>
              <a:t>et al.</a:t>
            </a:r>
            <a:r>
              <a:rPr lang="en-US" sz="1400" dirty="0"/>
              <a:t>,</a:t>
            </a:r>
            <a:r>
              <a:rPr lang="en-US" sz="1400" b="1" dirty="0"/>
              <a:t> Nature 2011</a:t>
            </a:r>
          </a:p>
        </p:txBody>
      </p:sp>
      <p:sp>
        <p:nvSpPr>
          <p:cNvPr id="40963" name="Rectangle 8"/>
          <p:cNvSpPr>
            <a:spLocks noChangeArrowheads="1"/>
          </p:cNvSpPr>
          <p:nvPr/>
        </p:nvSpPr>
        <p:spPr bwMode="auto">
          <a:xfrm>
            <a:off x="0" y="0"/>
            <a:ext cx="8763000" cy="87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0099"/>
                </a:solidFill>
                <a:latin typeface="Tahoma" pitchFamily="34" charset="0"/>
              </a:rPr>
              <a:t>Chromatin States – Discrete Genomic Combinations of HMs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10" t="57444" r="66606"/>
          <a:stretch/>
        </p:blipFill>
        <p:spPr>
          <a:xfrm>
            <a:off x="4074462" y="1827360"/>
            <a:ext cx="3991985" cy="3780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317" t="57444" r="23258"/>
          <a:stretch/>
        </p:blipFill>
        <p:spPr>
          <a:xfrm>
            <a:off x="770163" y="1171434"/>
            <a:ext cx="2391953" cy="45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94813</TotalTime>
  <Words>82</Words>
  <Application>Microsoft Macintosh PowerPoint</Application>
  <PresentationFormat>On-screen Show (4:3)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Gill Sans</vt:lpstr>
      <vt:lpstr>Tahoma</vt:lpstr>
      <vt:lpstr>Office Theme</vt:lpstr>
      <vt:lpstr>Major HMs:  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Goren</dc:creator>
  <cp:lastModifiedBy>Alon Goren</cp:lastModifiedBy>
  <cp:revision>659</cp:revision>
  <cp:lastPrinted>2013-05-16T14:52:24Z</cp:lastPrinted>
  <dcterms:created xsi:type="dcterms:W3CDTF">2013-03-27T15:02:07Z</dcterms:created>
  <dcterms:modified xsi:type="dcterms:W3CDTF">2019-02-07T16:15:04Z</dcterms:modified>
</cp:coreProperties>
</file>