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8"/>
  </p:normalViewPr>
  <p:slideViewPr>
    <p:cSldViewPr snapToGrid="0" snapToObjects="1">
      <p:cViewPr varScale="1">
        <p:scale>
          <a:sx n="99" d="100"/>
          <a:sy n="9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5769-8629-7A42-B9F5-A832879D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9BA74-5D9A-584D-B1E9-5D735D3E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F831-D04E-FD45-8005-85BF56D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2513-C0AE-F04F-B25C-C41B42C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BA21-99C1-4541-981A-E860D273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30F7-C1E2-9F4B-8975-17385836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1F21-CFA2-F64F-A596-31F27D8D5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1F46-F86C-BB4E-B8FC-ED335A8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CAB1-D295-9A4E-83BE-7BBA4F8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A123-56D6-7847-8056-F7CF16DA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F272B-5817-5C48-BECE-D3CF89E6F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5EB6-2DE5-D54C-B63C-6FE216E2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3918-F55F-F646-8EEB-647DE136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AA3C-4B8B-CD47-A772-EFF1098B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2237-97EC-5E4C-AB43-C493443B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A5BF-E5C1-634D-9DB9-74F2BE28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3830-6EAD-614D-B980-71FFCBBD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06B4-3791-3A40-B8CB-EEF08B2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A2F7-078C-FC4A-8271-1BEFE59D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8F92-5ED7-C642-9CF2-260307F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6C2-51F9-E149-A05E-F8E7C24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B9BA-6265-DD47-92FE-0787B582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1E56-769B-D949-9CD8-954A1FC5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B85-4DAF-2B4F-9B90-73FFE00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A34-152D-334B-B077-BC66343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CFD9-B74B-7141-BF0B-BB3D9898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2D8C-4F90-FE46-BD75-61416D072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648D9-EA8B-734F-96EE-3C2081F7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1972-EFA7-544C-890E-BE24159F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77D0-31E8-3F43-B40D-CC9AC2A2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CF1C-4C4C-A24B-AED1-950C7498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3B7F-7867-A849-B79A-BFD985BF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6B82-C625-FA47-BD1D-6ACA2499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4AAC-5471-EA46-A82E-12526480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6F483-8472-3E4B-8EB7-72A6EFE0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D7EC9-D4D1-3D4C-B056-9ABB66D2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96F4C-B78C-B84B-9AA5-AAB005A5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57A35-DF69-FB44-AB5E-65ACDD9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86DB0-0605-E04B-8BA3-C7781372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1DD-FA3B-D749-BAA7-48CE261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17573-79FC-B14E-A764-4027CD7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3BED-AB18-8E42-828F-E2B54111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405C6-7057-6841-A112-2AC0A08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7A063-8F7C-B842-B425-7F47321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5AA2D-8CB3-E24F-8B23-AECD112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AF4B-1501-8C40-BDD8-CD329484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84A9-05A2-2540-BA00-562B4BB9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7F39-3DA1-F74F-B9EB-628BA8BE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EF99-91A6-204F-9325-207D6305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3907-79DE-F441-971B-E9F676E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DC28-870F-7A42-9872-F895CC65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10D56-0955-CE46-BBC7-95D085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811B-E173-8F4B-A567-D251532D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F3D8E-5945-A547-ADCE-E08581CE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F92D-05E2-444C-9123-7182E85E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CC8FC-E611-3841-BC89-C469EA9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D65B-D243-2242-8225-D9FB2F37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3A151-E818-F146-A374-C9AFB995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F7C3A-2433-C54F-B1C6-0493B27B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EBDC-36FA-E54A-810C-FBC421AE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ABE8-2C70-C14B-95CB-0ED0B904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64F6-1F91-C543-807D-44AE4B4A24F9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FDF5-1CE3-3E40-B7C9-5AAB27C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DF9F-3717-034A-9193-29D260B01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inetsui/srcd2021_bayes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lebratingfamilystories.blogspot.com/2013_12_01_archiv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E4BD-63CE-C242-99E4-966684167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Bayesian analysis for developmental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F8684-8A7B-4A43-885F-2A34932E9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811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SRCD 2021 Professional Developmental Session</a:t>
            </a:r>
          </a:p>
        </p:txBody>
      </p:sp>
    </p:spTree>
    <p:extLst>
      <p:ext uri="{BB962C8B-B14F-4D97-AF65-F5344CB8AC3E}">
        <p14:creationId xmlns:p14="http://schemas.microsoft.com/office/powerpoint/2010/main" val="41159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B1F-4F32-A54B-BEB9-2ED84FE9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Meet the organizers</a:t>
            </a:r>
          </a:p>
        </p:txBody>
      </p:sp>
      <p:pic>
        <p:nvPicPr>
          <p:cNvPr id="5" name="Content Placeholder 4" descr="A picture containing grass, outdoor, person, field&#10;&#10;Description automatically generated">
            <a:extLst>
              <a:ext uri="{FF2B5EF4-FFF2-40B4-BE49-F238E27FC236}">
                <a16:creationId xmlns:a16="http://schemas.microsoft.com/office/drawing/2014/main" id="{6647088C-C1AC-4543-83FA-2ABC854B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5" r="5714"/>
          <a:stretch/>
        </p:blipFill>
        <p:spPr>
          <a:xfrm>
            <a:off x="695636" y="1703500"/>
            <a:ext cx="2926080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531D2A-7473-D446-BFD1-183A2A29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44" y="1703500"/>
            <a:ext cx="2926080" cy="4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2F973-970C-3140-A69D-2182196AE5F8}"/>
              </a:ext>
            </a:extLst>
          </p:cNvPr>
          <p:cNvSpPr txBox="1"/>
          <p:nvPr/>
        </p:nvSpPr>
        <p:spPr>
          <a:xfrm>
            <a:off x="695636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Angeline Sin Mei </a:t>
            </a:r>
            <a:r>
              <a:rPr lang="en-US" dirty="0" err="1"/>
              <a:t>Tsui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43637-24E6-C74F-B7F9-889D8BD15E63}"/>
              </a:ext>
            </a:extLst>
          </p:cNvPr>
          <p:cNvSpPr txBox="1"/>
          <p:nvPr/>
        </p:nvSpPr>
        <p:spPr>
          <a:xfrm>
            <a:off x="4688144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Henry Tessler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D81C4-B3B4-0B4E-B16C-A51ABE824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r="6079"/>
          <a:stretch/>
        </p:blipFill>
        <p:spPr bwMode="auto">
          <a:xfrm>
            <a:off x="8570286" y="1690688"/>
            <a:ext cx="3032676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E8EAC-623A-AE45-A146-E1D8940DB116}"/>
              </a:ext>
            </a:extLst>
          </p:cNvPr>
          <p:cNvSpPr txBox="1"/>
          <p:nvPr/>
        </p:nvSpPr>
        <p:spPr>
          <a:xfrm>
            <a:off x="8525933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C. Frank</a:t>
            </a:r>
          </a:p>
        </p:txBody>
      </p:sp>
    </p:spTree>
    <p:extLst>
      <p:ext uri="{BB962C8B-B14F-4D97-AF65-F5344CB8AC3E}">
        <p14:creationId xmlns:p14="http://schemas.microsoft.com/office/powerpoint/2010/main" val="4049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8D0-F32B-C245-80FC-9D98DDF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361-7A44-AF45-A9A0-402C0A1E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4 sessions: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Bayesian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 factors for testing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mixed effects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 for planning developmental studies</a:t>
            </a:r>
          </a:p>
          <a:p>
            <a:r>
              <a:rPr lang="en-US" dirty="0"/>
              <a:t>We will use R, </a:t>
            </a:r>
            <a:r>
              <a:rPr lang="en-US" dirty="0" err="1"/>
              <a:t>RMarkdown</a:t>
            </a:r>
            <a:r>
              <a:rPr lang="en-US" dirty="0"/>
              <a:t>, tidyverse R package, BayesFactor, lme4, and brms</a:t>
            </a:r>
          </a:p>
          <a:p>
            <a:r>
              <a:rPr lang="en-US" dirty="0"/>
              <a:t>All materials can be assessed: </a:t>
            </a:r>
            <a:r>
              <a:rPr lang="en-US" dirty="0">
                <a:hlinkClick r:id="rId2"/>
              </a:rPr>
              <a:t>https://github.com/angelinetsui/srcd2021</a:t>
            </a:r>
            <a:r>
              <a:rPr lang="en-US">
                <a:hlinkClick r:id="rId2"/>
              </a:rPr>
              <a:t>_bayesian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86D-5356-D143-A767-E871671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We want to know about you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F28D19-26B0-CE4E-A0BA-120AD246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8712" y="1676400"/>
            <a:ext cx="44069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C323B-031B-714B-A1E8-0BF2465D7B10}"/>
              </a:ext>
            </a:extLst>
          </p:cNvPr>
          <p:cNvSpPr txBox="1"/>
          <p:nvPr/>
        </p:nvSpPr>
        <p:spPr>
          <a:xfrm>
            <a:off x="9150350" y="6646218"/>
            <a:ext cx="4406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elebratingfamilystories.blogspot.com/2013_12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04BA-ADC4-6D44-A600-3B5383F4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Who are you? Are you:</a:t>
            </a:r>
          </a:p>
          <a:p>
            <a:pPr lvl="1"/>
            <a:r>
              <a:rPr lang="en-US" dirty="0"/>
              <a:t>Undergraduate and graduate students</a:t>
            </a:r>
          </a:p>
          <a:p>
            <a:pPr lvl="1"/>
            <a:r>
              <a:rPr lang="en-US" dirty="0"/>
              <a:t>Postdoctoral researchers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are you here? </a:t>
            </a:r>
          </a:p>
          <a:p>
            <a:pPr marL="520700" indent="0">
              <a:buNone/>
            </a:pPr>
            <a:r>
              <a:rPr lang="en-US" dirty="0"/>
              <a:t>Why do you want to learn Bayesian statistics?</a:t>
            </a:r>
          </a:p>
        </p:txBody>
      </p:sp>
    </p:spTree>
    <p:extLst>
      <p:ext uri="{BB962C8B-B14F-4D97-AF65-F5344CB8AC3E}">
        <p14:creationId xmlns:p14="http://schemas.microsoft.com/office/powerpoint/2010/main" val="1537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135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Bayesian analysis for developmental researchers</vt:lpstr>
      <vt:lpstr>Meet the organizers</vt:lpstr>
      <vt:lpstr>Outline of the workshop</vt:lpstr>
      <vt:lpstr>Introduction: We want to know about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analysis for developmental researchers</dc:title>
  <dc:creator>Angeline Tsui</dc:creator>
  <cp:lastModifiedBy>Angeline Tsui</cp:lastModifiedBy>
  <cp:revision>6</cp:revision>
  <dcterms:created xsi:type="dcterms:W3CDTF">2021-04-05T22:40:39Z</dcterms:created>
  <dcterms:modified xsi:type="dcterms:W3CDTF">2021-04-06T15:41:34Z</dcterms:modified>
</cp:coreProperties>
</file>