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9"/>
  </p:notesMasterIdLst>
  <p:sldIdLst>
    <p:sldId id="256" r:id="rId4"/>
    <p:sldId id="261" r:id="rId5"/>
    <p:sldId id="264" r:id="rId6"/>
    <p:sldId id="268" r:id="rId7"/>
    <p:sldId id="26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 varScale="1">
        <p:scale>
          <a:sx n="98" d="100"/>
          <a:sy n="98" d="100"/>
        </p:scale>
        <p:origin x="1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3e42ee8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3e42ee8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4c690c6f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4c690c6f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cb8f653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cb8f653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cb8f6530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fcb8f6530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-150" y="-7625"/>
            <a:ext cx="914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roid Sans"/>
              <a:buNone/>
              <a:defRPr sz="4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550" y="1020624"/>
            <a:ext cx="8520600" cy="5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Droid Sans"/>
              <a:buChar char="●"/>
              <a:defRPr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419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Droid Sans"/>
              <a:buChar char="○"/>
              <a:defRPr sz="3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●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○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■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●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○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Droid Sans"/>
              <a:buChar char="■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-150" y="-7625"/>
            <a:ext cx="914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Droid Sans"/>
              <a:buNone/>
              <a:defRPr sz="40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311550" y="1020624"/>
            <a:ext cx="8520600" cy="5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Droid Sans"/>
              <a:buChar char="●"/>
              <a:defRPr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419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Droid Sans"/>
              <a:buChar char="○"/>
              <a:defRPr sz="3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roid Sans"/>
              <a:buChar char="■"/>
              <a:defRPr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●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○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■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●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ans"/>
              <a:buChar char="○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Droid Sans"/>
              <a:buChar char="■"/>
              <a:defRPr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jpg"/><Relationship Id="rId4" Type="http://schemas.openxmlformats.org/officeDocument/2006/relationships/hyperlink" Target="http://drive.google.com/file/d/0B49TdRlL2Z3Edld3TEtkTk9TeTg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nybabies/mb1-analysis-public" TargetMode="Externa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8" descr="lots of babi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2328"/>
            <a:ext cx="9144001" cy="743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8"/>
          <p:cNvSpPr txBox="1">
            <a:spLocks noGrp="1"/>
          </p:cNvSpPr>
          <p:nvPr>
            <p:ph type="ctrTitle"/>
          </p:nvPr>
        </p:nvSpPr>
        <p:spPr>
          <a:xfrm>
            <a:off x="311700" y="1983371"/>
            <a:ext cx="8520600" cy="13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roid Sans"/>
                <a:ea typeface="Droid Sans"/>
                <a:cs typeface="Droid Sans"/>
                <a:sym typeface="Droid Sans"/>
              </a:rPr>
              <a:t>ManyBabies 1: Infant-Directed Speech Preferences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0" name="Google Shape;150;p38"/>
          <p:cNvSpPr txBox="1">
            <a:spLocks noGrp="1"/>
          </p:cNvSpPr>
          <p:nvPr>
            <p:ph type="subTitle" idx="1"/>
          </p:nvPr>
        </p:nvSpPr>
        <p:spPr>
          <a:xfrm>
            <a:off x="252050" y="372128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An initiative for reproducibility and best practices in developmental research</a:t>
            </a:r>
            <a:endParaRPr sz="36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-150" y="-7625"/>
            <a:ext cx="914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Infant-directed speech</a:t>
            </a:r>
            <a:endParaRPr/>
          </a:p>
        </p:txBody>
      </p:sp>
      <p:pic>
        <p:nvPicPr>
          <p:cNvPr id="181" name="Google Shape;1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0" y="876575"/>
            <a:ext cx="6396475" cy="5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 txBox="1"/>
          <p:nvPr/>
        </p:nvSpPr>
        <p:spPr>
          <a:xfrm>
            <a:off x="2295375" y="6361075"/>
            <a:ext cx="68484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Kuhl (2004) - originally Fernald &amp; Kuhl (1987)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>
            <a:spLocks noGrp="1"/>
          </p:cNvSpPr>
          <p:nvPr>
            <p:ph type="title"/>
          </p:nvPr>
        </p:nvSpPr>
        <p:spPr>
          <a:xfrm>
            <a:off x="-150" y="-7625"/>
            <a:ext cx="914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body" idx="1"/>
          </p:nvPr>
        </p:nvSpPr>
        <p:spPr>
          <a:xfrm>
            <a:off x="311550" y="1020633"/>
            <a:ext cx="4538700" cy="53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Modeled on Cooper &amp; </a:t>
            </a:r>
            <a:r>
              <a:rPr lang="en" sz="2800" dirty="0" err="1"/>
              <a:t>Aslin</a:t>
            </a:r>
            <a:r>
              <a:rPr lang="en" sz="2800" dirty="0"/>
              <a:t> (1990)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DV: Looking time to checkerboard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IDS vs. ADS played in pairs of trials within subjects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16 test trials (8 pairs)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North American English stimuli</a:t>
            </a:r>
            <a:endParaRPr sz="2800" dirty="0"/>
          </a:p>
        </p:txBody>
      </p:sp>
      <p:pic>
        <p:nvPicPr>
          <p:cNvPr id="205" name="Google Shape;2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300" y="525727"/>
            <a:ext cx="2551930" cy="17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6" title="attention getter (hoehle circles and chimes)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063" y="4191219"/>
            <a:ext cx="1516387" cy="11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6"/>
          <p:cNvSpPr txBox="1"/>
          <p:nvPr/>
        </p:nvSpPr>
        <p:spPr>
          <a:xfrm>
            <a:off x="5027313" y="5707625"/>
            <a:ext cx="33159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Attention-getter</a:t>
            </a:r>
            <a:endParaRPr sz="2400" b="1"/>
          </a:p>
        </p:txBody>
      </p:sp>
      <p:sp>
        <p:nvSpPr>
          <p:cNvPr id="208" name="Google Shape;208;p46"/>
          <p:cNvSpPr txBox="1"/>
          <p:nvPr/>
        </p:nvSpPr>
        <p:spPr>
          <a:xfrm>
            <a:off x="5027300" y="2821583"/>
            <a:ext cx="33159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Visual fixation stimulus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>
            <a:spLocks noGrp="1"/>
          </p:cNvSpPr>
          <p:nvPr>
            <p:ph type="title"/>
          </p:nvPr>
        </p:nvSpPr>
        <p:spPr>
          <a:xfrm>
            <a:off x="-150" y="-7625"/>
            <a:ext cx="914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 MB1</a:t>
            </a:r>
            <a:endParaRPr/>
          </a:p>
        </p:txBody>
      </p:sp>
      <p:pic>
        <p:nvPicPr>
          <p:cNvPr id="245" name="Google Shape;2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0" y="1164550"/>
            <a:ext cx="8743199" cy="4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>
            <a:off x="311550" y="1020624"/>
            <a:ext cx="8520600" cy="5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67 labs, 17 countries, 4 continents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Initial sample: </a:t>
            </a:r>
            <a:r>
              <a:rPr lang="en" sz="2400" b="1">
                <a:highlight>
                  <a:srgbClr val="FFFFFF"/>
                </a:highlight>
              </a:rPr>
              <a:t>2754 babies</a:t>
            </a:r>
            <a:endParaRPr sz="2400" b="1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Exclusions</a:t>
            </a:r>
            <a:endParaRPr sz="2400"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5.88% language status (not monolinguals)</a:t>
            </a:r>
            <a:endParaRPr sz="2400"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2.39% preterm</a:t>
            </a:r>
            <a:endParaRPr sz="2400"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0.08% atypical </a:t>
            </a:r>
            <a:endParaRPr sz="2400"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3.18% session errors </a:t>
            </a:r>
            <a:endParaRPr sz="2400">
              <a:highlight>
                <a:srgbClr val="FFFFFF"/>
              </a:highlight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>
                <a:highlight>
                  <a:srgbClr val="FFFFFF"/>
                </a:highlight>
              </a:rPr>
              <a:t>10.61% trial errors</a:t>
            </a:r>
            <a:endParaRPr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16.13% for no usable trials </a:t>
            </a:r>
            <a:endParaRPr sz="2400">
              <a:highlight>
                <a:srgbClr val="FFFFFF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</a:rPr>
              <a:t>0.47% excluded labs 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Final sample: </a:t>
            </a:r>
            <a:r>
              <a:rPr lang="en" sz="2400" b="1">
                <a:highlight>
                  <a:srgbClr val="FFFFFF"/>
                </a:highlight>
              </a:rPr>
              <a:t>2329 babies</a:t>
            </a:r>
            <a:r>
              <a:rPr lang="en" sz="2400">
                <a:highlight>
                  <a:srgbClr val="FFFFFF"/>
                </a:highlight>
              </a:rPr>
              <a:t> (85%)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3480-EA31-2940-9B73-FBFAEDC3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MB1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F4748-AB74-3543-A07C-724618E80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https://github.com/manybabies/mb1-analysis-public</a:t>
            </a:r>
            <a:endParaRPr lang="en-US" dirty="0"/>
          </a:p>
          <a:p>
            <a:r>
              <a:rPr lang="en-US" dirty="0"/>
              <a:t>Let us focus on the trial dataset</a:t>
            </a:r>
          </a:p>
          <a:p>
            <a:r>
              <a:rPr lang="en-US" dirty="0"/>
              <a:t>Each row represents an infant’s looking time on a particular trial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182B7-425A-944E-B14C-927F5FB2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" y="4072840"/>
            <a:ext cx="9144000" cy="9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Macintosh PowerPoint</Application>
  <PresentationFormat>On-screen Show (4:3)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Droid Sans</vt:lpstr>
      <vt:lpstr>Arial</vt:lpstr>
      <vt:lpstr>Calibri</vt:lpstr>
      <vt:lpstr>Simple Light</vt:lpstr>
      <vt:lpstr>Simple Light</vt:lpstr>
      <vt:lpstr>Simple Light</vt:lpstr>
      <vt:lpstr>ManyBabies 1: Infant-Directed Speech Preferences</vt:lpstr>
      <vt:lpstr>Infant-directed speech</vt:lpstr>
      <vt:lpstr>Design</vt:lpstr>
      <vt:lpstr>Sample in MB1</vt:lpstr>
      <vt:lpstr>MB1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ManyBabies 1: Infant-Directed Speech Preferences</dc:title>
  <cp:lastModifiedBy>Angeline Tsui</cp:lastModifiedBy>
  <cp:revision>3</cp:revision>
  <dcterms:modified xsi:type="dcterms:W3CDTF">2021-04-05T16:03:35Z</dcterms:modified>
</cp:coreProperties>
</file>