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pitchFamily="34" charset="0"/>
      <p:regular r:id="rId12"/>
      <p:bold r:id="rId13"/>
      <p:italic r:id="rId14"/>
      <p:boldItalic r:id="rId15"/>
    </p:embeddedFont>
    <p:embeddedFont>
      <p:font typeface="Lato Black" panose="020F0502020204030203" pitchFamily="3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3aec4a57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3aec4a5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t>Ed-Zoe</a:t>
            </a:r>
            <a:endParaRPr sz="3600" dirty="0"/>
          </a:p>
        </p:txBody>
      </p:sp>
      <p:sp>
        <p:nvSpPr>
          <p:cNvPr id="264" name="Google Shape;264;p40"/>
          <p:cNvSpPr txBox="1">
            <a:spLocks noGrp="1"/>
          </p:cNvSpPr>
          <p:nvPr>
            <p:ph type="subTitle" idx="1"/>
          </p:nvPr>
        </p:nvSpPr>
        <p:spPr>
          <a:xfrm>
            <a:off x="187312" y="2750625"/>
            <a:ext cx="4559100" cy="377700"/>
          </a:xfrm>
          <a:prstGeom prst="rect">
            <a:avLst/>
          </a:prstGeom>
        </p:spPr>
        <p:txBody>
          <a:bodyPr spcFirstLastPara="1" wrap="square" lIns="91425" tIns="91425" rIns="91425" bIns="91425" anchor="t" anchorCtr="0">
            <a:noAutofit/>
          </a:bodyPr>
          <a:lstStyle/>
          <a:p>
            <a:pPr marL="0" lvl="0" indent="0">
              <a:spcBef>
                <a:spcPts val="1600"/>
              </a:spcBef>
              <a:spcAft>
                <a:spcPts val="1600"/>
              </a:spcAft>
            </a:pPr>
            <a:r>
              <a:rPr lang="en" sz="1300" dirty="0"/>
              <a:t>Skill Gap, Medium of Instruction, accessibility to employers is a key problem for rural Job Seekers </a:t>
            </a: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Why?</a:t>
            </a:r>
            <a:endParaRPr sz="200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222222"/>
                </a:solidFill>
                <a:highlight>
                  <a:srgbClr val="FFFFFF"/>
                </a:highlight>
                <a:latin typeface="Lato"/>
                <a:ea typeface="Lato"/>
                <a:cs typeface="Lato"/>
                <a:sym typeface="Lato"/>
              </a:rPr>
              <a:t>Why did you decide to solve this Problem statement?</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lvl="0"/>
            <a:r>
              <a:rPr lang="en-US" dirty="0">
                <a:latin typeface="Lato"/>
                <a:ea typeface="Lato"/>
                <a:cs typeface="Lato"/>
                <a:sym typeface="Lato"/>
              </a:rPr>
              <a:t>Most of the existing online upskilling platforms only had professional courses and only in English clearly didn't support any rural Job seekers to find a proper employment opportunities. The local spaces available to up skill courses are expensive and still don't provide Job assistance which is a huge gap. </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User Segment &amp; Pain Points</a:t>
            </a:r>
            <a:endParaRPr sz="2000"/>
          </a:p>
        </p:txBody>
      </p:sp>
      <p:sp>
        <p:nvSpPr>
          <p:cNvPr id="276" name="Google Shape;276;p4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b="1" dirty="0">
                <a:solidFill>
                  <a:srgbClr val="222222"/>
                </a:solidFill>
                <a:highlight>
                  <a:srgbClr val="FFFFFF"/>
                </a:highlight>
                <a:latin typeface="Lato"/>
                <a:ea typeface="Lato"/>
                <a:cs typeface="Lato"/>
                <a:sym typeface="Lato"/>
              </a:rPr>
              <a:t>Which user /advertiser segment would be early adopter of your product &amp; why?</a:t>
            </a:r>
          </a:p>
          <a:p>
            <a:pPr marL="0" lvl="0" indent="0" algn="l" rtl="0">
              <a:lnSpc>
                <a:spcPct val="115000"/>
              </a:lnSpc>
              <a:spcBef>
                <a:spcPts val="1000"/>
              </a:spcBef>
              <a:spcAft>
                <a:spcPts val="0"/>
              </a:spcAft>
              <a:buNone/>
            </a:pPr>
            <a:r>
              <a:rPr lang="en" dirty="0">
                <a:solidFill>
                  <a:srgbClr val="222222"/>
                </a:solidFill>
                <a:highlight>
                  <a:srgbClr val="FFFFFF"/>
                </a:highlight>
                <a:latin typeface="Lato"/>
                <a:ea typeface="Lato"/>
                <a:cs typeface="Lato"/>
                <a:sym typeface="Lato"/>
              </a:rPr>
              <a:t>The pain point of Rural Job seekers is to get direct brand content access, Launguage barrier in upskilling, Recognition from the brands. </a:t>
            </a:r>
          </a:p>
          <a:p>
            <a:pPr marL="0" lvl="0" indent="0" algn="l" rtl="0">
              <a:lnSpc>
                <a:spcPct val="115000"/>
              </a:lnSpc>
              <a:spcBef>
                <a:spcPts val="1000"/>
              </a:spcBef>
              <a:spcAft>
                <a:spcPts val="0"/>
              </a:spcAft>
              <a:buNone/>
            </a:pPr>
            <a:r>
              <a:rPr lang="en" dirty="0">
                <a:solidFill>
                  <a:srgbClr val="222222"/>
                </a:solidFill>
                <a:highlight>
                  <a:srgbClr val="FFFFFF"/>
                </a:highlight>
                <a:latin typeface="Lato"/>
                <a:ea typeface="Lato"/>
                <a:cs typeface="Lato"/>
                <a:sym typeface="Lato"/>
              </a:rPr>
              <a:t>Rural Job seekers and Rural Women would be early adopters of our product as they are one in need with no proper solution to their exiting problem of Skills and Job access in employment.</a:t>
            </a:r>
            <a:endParaRPr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dirty="0">
                <a:solidFill>
                  <a:srgbClr val="222222"/>
                </a:solidFill>
                <a:highlight>
                  <a:srgbClr val="FFFFFF"/>
                </a:highlight>
                <a:latin typeface="Lato"/>
                <a:ea typeface="Lato"/>
                <a:cs typeface="Lato"/>
                <a:sym typeface="Lato"/>
              </a:rPr>
              <a:t>What are the alternatives/competitive products for the problem you are solving?</a:t>
            </a:r>
          </a:p>
          <a:p>
            <a:pPr marL="0" lvl="0" indent="0" algn="l" rtl="0">
              <a:lnSpc>
                <a:spcPct val="115000"/>
              </a:lnSpc>
              <a:spcBef>
                <a:spcPts val="1000"/>
              </a:spcBef>
              <a:spcAft>
                <a:spcPts val="1000"/>
              </a:spcAft>
              <a:buNone/>
            </a:pPr>
            <a:endParaRPr lang="en" dirty="0">
              <a:solidFill>
                <a:srgbClr val="222222"/>
              </a:solidFill>
              <a:highlight>
                <a:srgbClr val="FFFFFF"/>
              </a:highlight>
              <a:latin typeface="Lato"/>
              <a:ea typeface="Lato"/>
              <a:cs typeface="Lato"/>
              <a:sym typeface="Lato"/>
            </a:endParaRPr>
          </a:p>
          <a:p>
            <a:pPr marL="0" lvl="0" indent="0" algn="l" rtl="0">
              <a:lnSpc>
                <a:spcPct val="115000"/>
              </a:lnSpc>
              <a:spcBef>
                <a:spcPts val="1000"/>
              </a:spcBef>
              <a:spcAft>
                <a:spcPts val="1000"/>
              </a:spcAft>
              <a:buNone/>
            </a:pPr>
            <a:r>
              <a:rPr lang="en" b="1" dirty="0">
                <a:solidFill>
                  <a:srgbClr val="222222"/>
                </a:solidFill>
                <a:highlight>
                  <a:srgbClr val="FFFFFF"/>
                </a:highlight>
                <a:latin typeface="Lato"/>
                <a:ea typeface="Lato"/>
                <a:cs typeface="Lato"/>
                <a:sym typeface="Lato"/>
              </a:rPr>
              <a:t>Udemy, Skillshare- A</a:t>
            </a:r>
            <a:r>
              <a:rPr lang="en" dirty="0">
                <a:solidFill>
                  <a:srgbClr val="222222"/>
                </a:solidFill>
                <a:highlight>
                  <a:srgbClr val="FFFFFF"/>
                </a:highlight>
                <a:latin typeface="Lato"/>
                <a:ea typeface="Lato"/>
                <a:cs typeface="Lato"/>
                <a:sym typeface="Lato"/>
              </a:rPr>
              <a:t>ll these are marketplaces place but we are not.</a:t>
            </a:r>
            <a:endParaRPr dirty="0">
              <a:latin typeface="Lato"/>
              <a:ea typeface="Lato"/>
              <a:cs typeface="Lato"/>
              <a:sym typeface="Lato"/>
            </a:endParaRP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DEMO</a:t>
            </a:r>
            <a:endParaRPr sz="2000"/>
          </a:p>
        </p:txBody>
      </p:sp>
      <p:sp>
        <p:nvSpPr>
          <p:cNvPr id="288" name="Google Shape;288;p44"/>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222222"/>
                </a:solidFill>
                <a:highlight>
                  <a:srgbClr val="FFFFFF"/>
                </a:highlight>
                <a:latin typeface="Lato"/>
                <a:ea typeface="Lato"/>
                <a:cs typeface="Lato"/>
                <a:sym typeface="Lato"/>
              </a:rPr>
              <a:t>Present your solution, talk about methodology, architecture &amp; scalability</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We  are creating an “</a:t>
            </a:r>
            <a:r>
              <a:rPr lang="en" b="1" dirty="0">
                <a:solidFill>
                  <a:srgbClr val="222222"/>
                </a:solidFill>
                <a:highlight>
                  <a:srgbClr val="FFFFFF"/>
                </a:highlight>
                <a:latin typeface="Lato"/>
                <a:ea typeface="Lato"/>
                <a:cs typeface="Lato"/>
                <a:sym typeface="Lato"/>
              </a:rPr>
              <a:t>All in one Platform as content aggregators</a:t>
            </a:r>
            <a:r>
              <a:rPr lang="en" dirty="0">
                <a:solidFill>
                  <a:srgbClr val="222222"/>
                </a:solidFill>
                <a:highlight>
                  <a:srgbClr val="FFFFFF"/>
                </a:highlight>
                <a:latin typeface="Lato"/>
                <a:ea typeface="Lato"/>
                <a:cs typeface="Lato"/>
                <a:sym typeface="Lato"/>
              </a:rPr>
              <a:t>” for the Brands to aggregate their training content with us and we make it available in multiple regional languages,  to hire pool of trained candidates on Brand content and recognition to the Jobseekers. </a:t>
            </a:r>
          </a:p>
          <a:p>
            <a:pPr lvl="0" algn="l" rtl="0">
              <a:spcBef>
                <a:spcPts val="0"/>
              </a:spcBef>
              <a:spcAft>
                <a:spcPts val="0"/>
              </a:spcAft>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For the jobseekers to Upskill with brand recognition and apply for Jobs in the same Platform</a:t>
            </a: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The architecture is the Web Application where we bring Upskilling and Hiring happen easily and quickly in the same place.</a:t>
            </a: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The scalability lies on producing strong contents in various domains covering up Highly Skilled, semi skilled jobseekers.</a:t>
            </a:r>
          </a:p>
          <a:p>
            <a:pPr marL="914400" lvl="0" indent="0" algn="l" rtl="0">
              <a:spcBef>
                <a:spcPts val="0"/>
              </a:spcBef>
              <a:spcAft>
                <a:spcPts val="0"/>
              </a:spcAft>
              <a:buNone/>
            </a:pPr>
            <a:endParaRPr sz="1200"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is your solution better than alternatives and how do you plan to build adoption?</a:t>
            </a: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Our Busines Value proposition is better than alternatives where we make the user experience(Both for Job seekers and the brands) simpler in upskilling as well as recruitment.</a:t>
            </a:r>
          </a:p>
          <a:p>
            <a:pPr marL="285750" lvl="0" indent="-285750" algn="l" rtl="0">
              <a:spcBef>
                <a:spcPts val="0"/>
              </a:spcBef>
              <a:spcAft>
                <a:spcPts val="0"/>
              </a:spcAft>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 dirty="0">
                <a:solidFill>
                  <a:srgbClr val="222222"/>
                </a:solidFill>
                <a:highlight>
                  <a:srgbClr val="FFFFFF"/>
                </a:highlight>
                <a:latin typeface="Lato"/>
                <a:ea typeface="Lato"/>
                <a:cs typeface="Lato"/>
                <a:sym typeface="Lato"/>
              </a:rPr>
              <a:t>We are Building a Web Application</a:t>
            </a:r>
            <a:r>
              <a:rPr lang="en" dirty="0">
                <a:highlight>
                  <a:srgbClr val="FFFFFF"/>
                </a:highlight>
                <a:latin typeface="Lato"/>
                <a:ea typeface="Lato"/>
                <a:cs typeface="Lato"/>
                <a:sym typeface="Lato"/>
              </a:rPr>
              <a:t> with smooth user experience functionalities</a:t>
            </a:r>
            <a:endParaRPr lang="en" dirty="0">
              <a:solidFill>
                <a:srgbClr val="222222"/>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222222"/>
                </a:solidFill>
                <a:highlight>
                  <a:srgbClr val="FFFFFF"/>
                </a:highlight>
                <a:latin typeface="Lato"/>
                <a:ea typeface="Lato"/>
                <a:cs typeface="Lato"/>
                <a:sym typeface="Lato"/>
              </a:rPr>
              <a:t>How far it can go?</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As a Vision we are aiming to build a web application with Upskilling and Recruitment happen in the same platform easily and quickly accessible for rural Job seekers.</a:t>
            </a:r>
            <a:endParaRPr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Your Aha Moment!</a:t>
            </a:r>
            <a:endParaRPr sz="2000"/>
          </a:p>
        </p:txBody>
      </p:sp>
      <p:sp>
        <p:nvSpPr>
          <p:cNvPr id="306" name="Google Shape;306;p47"/>
          <p:cNvSpPr txBox="1"/>
          <p:nvPr/>
        </p:nvSpPr>
        <p:spPr>
          <a:xfrm>
            <a:off x="494629" y="1142217"/>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Add some humour :)</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We have a huge noble vision but have started with just only one course with one brand. Lot more to do in few months from now. Staying motivated as well as blank in raising funds  and  form up a right team. . </a:t>
            </a: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465</Words>
  <Application>Microsoft Office PowerPoint</Application>
  <PresentationFormat>On-screen Show (16:9)</PresentationFormat>
  <Paragraphs>41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Lato Black</vt:lpstr>
      <vt:lpstr>Arial</vt:lpstr>
      <vt:lpstr>Lato</vt:lpstr>
      <vt:lpstr>TI Template</vt:lpstr>
      <vt:lpstr>Ed-Zoe</vt:lpstr>
      <vt:lpstr>Why?</vt:lpstr>
      <vt:lpstr>User Segment &amp; Pain Points</vt:lpstr>
      <vt:lpstr>Current Landscape</vt:lpstr>
      <vt:lpstr>DEMO</vt:lpstr>
      <vt:lpstr>Key Differentiators &amp; Adoption Plan</vt:lpstr>
      <vt:lpstr>Future Vision</vt:lpstr>
      <vt:lpstr>Your Aha Moment!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dc:title>
  <dc:creator>Roshen Don</dc:creator>
  <cp:lastModifiedBy>lincy soundaram</cp:lastModifiedBy>
  <cp:revision>5</cp:revision>
  <dcterms:modified xsi:type="dcterms:W3CDTF">2022-05-28T06:05:47Z</dcterms:modified>
</cp:coreProperties>
</file>