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Lato" panose="020B0604020202020204" charset="0"/>
      <p:regular r:id="rId12"/>
      <p:bold r:id="rId13"/>
      <p:italic r:id="rId14"/>
      <p:boldItalic r:id="rId15"/>
    </p:embeddedFont>
    <p:embeddedFont>
      <p:font typeface="Lato Black" panose="020B0604020202020204" charset="0"/>
      <p:bold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10" d="100"/>
          <a:sy n="210" d="100"/>
        </p:scale>
        <p:origin x="38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5a72773890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a7277389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a3aec4a57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a3aec4a57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a3aec4a57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a3aec4a57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a3aec4a57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a3aec4a57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a3aec4a57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a3aec4a57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09c86d75a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09c86d75a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a3aec4a575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a3aec4a575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9222c5c35d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9222c5c35d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dpi="0" rotWithShape="1">
          <a:blip r:embed="rId2">
            <a:lum/>
          </a:blip>
          <a:srcRect/>
          <a:stretch>
            <a:fillRect l="-4000" r="-4000"/>
          </a:stretch>
        </a:blipFill>
        <a:effectLst/>
      </p:bgPr>
    </p:bg>
    <p:spTree>
      <p:nvGrpSpPr>
        <p:cNvPr id="1" name="Shape 8"/>
        <p:cNvGrpSpPr/>
        <p:nvPr/>
      </p:nvGrpSpPr>
      <p:grpSpPr>
        <a:xfrm>
          <a:off x="0" y="0"/>
          <a:ext cx="0" cy="0"/>
          <a:chOff x="0" y="0"/>
          <a:chExt cx="0" cy="0"/>
        </a:xfrm>
      </p:grpSpPr>
      <p:pic>
        <p:nvPicPr>
          <p:cNvPr id="10" name="Google Shape;10;p2"/>
          <p:cNvPicPr preferRelativeResize="0"/>
          <p:nvPr/>
        </p:nvPicPr>
        <p:blipFill>
          <a:blip r:embed="rId3">
            <a:alphaModFix/>
          </a:blip>
          <a:stretch>
            <a:fillRect/>
          </a:stretch>
        </p:blipFill>
        <p:spPr>
          <a:xfrm>
            <a:off x="0" y="4969025"/>
            <a:ext cx="9144000" cy="174475"/>
          </a:xfrm>
          <a:prstGeom prst="rect">
            <a:avLst/>
          </a:prstGeom>
          <a:noFill/>
          <a:ln>
            <a:noFill/>
          </a:ln>
        </p:spPr>
      </p:pic>
      <p:sp>
        <p:nvSpPr>
          <p:cNvPr id="11" name="Google Shape;11;p2"/>
          <p:cNvSpPr txBox="1">
            <a:spLocks noGrp="1"/>
          </p:cNvSpPr>
          <p:nvPr>
            <p:ph type="title"/>
          </p:nvPr>
        </p:nvSpPr>
        <p:spPr>
          <a:xfrm>
            <a:off x="338275" y="1916925"/>
            <a:ext cx="8649300" cy="827400"/>
          </a:xfrm>
          <a:prstGeom prst="rect">
            <a:avLst/>
          </a:prstGeom>
        </p:spPr>
        <p:txBody>
          <a:bodyPr spcFirstLastPara="1" wrap="square" lIns="91425" tIns="91425" rIns="91425" bIns="91425" anchor="t" anchorCtr="0">
            <a:noAutofit/>
          </a:bodyPr>
          <a:lstStyle>
            <a:lvl1pPr lvl="0">
              <a:spcBef>
                <a:spcPts val="0"/>
              </a:spcBef>
              <a:spcAft>
                <a:spcPts val="0"/>
              </a:spcAft>
              <a:buNone/>
              <a:defRPr sz="4800">
                <a:solidFill>
                  <a:srgbClr val="FFFFFF"/>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12" name="Google Shape;12;p2"/>
          <p:cNvSpPr txBox="1">
            <a:spLocks noGrp="1"/>
          </p:cNvSpPr>
          <p:nvPr>
            <p:ph type="subTitle" idx="1"/>
          </p:nvPr>
        </p:nvSpPr>
        <p:spPr>
          <a:xfrm>
            <a:off x="339712" y="2750625"/>
            <a:ext cx="4559100" cy="3777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FFFFFF"/>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pic>
        <p:nvPicPr>
          <p:cNvPr id="3" name="Graphic 2">
            <a:extLst>
              <a:ext uri="{FF2B5EF4-FFF2-40B4-BE49-F238E27FC236}">
                <a16:creationId xmlns:a16="http://schemas.microsoft.com/office/drawing/2014/main" id="{BA14AB73-A21F-ECA8-145C-58840321F758}"/>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653016" y="909925"/>
            <a:ext cx="1260844" cy="31521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14" name="Google Shape;114;p14"/>
          <p:cNvSpPr txBox="1">
            <a:spLocks noGrp="1"/>
          </p:cNvSpPr>
          <p:nvPr>
            <p:ph type="subTitle" idx="1"/>
          </p:nvPr>
        </p:nvSpPr>
        <p:spPr>
          <a:xfrm>
            <a:off x="503876" y="4245750"/>
            <a:ext cx="53844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rgbClr val="1F1F50"/>
                </a:solidFill>
              </a:defRPr>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a:endParaRPr/>
          </a:p>
        </p:txBody>
      </p:sp>
      <p:sp>
        <p:nvSpPr>
          <p:cNvPr id="115" name="Google Shape;115;p14"/>
          <p:cNvSpPr txBox="1">
            <a:spLocks noGrp="1"/>
          </p:cNvSpPr>
          <p:nvPr>
            <p:ph type="body" idx="2"/>
          </p:nvPr>
        </p:nvSpPr>
        <p:spPr>
          <a:xfrm>
            <a:off x="512875" y="902725"/>
            <a:ext cx="8002500" cy="2992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16" name="Google Shape;116;p14"/>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17" name="Google Shape;117;p1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20" name="Google Shape;120;p1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121"/>
        <p:cNvGrpSpPr/>
        <p:nvPr/>
      </p:nvGrpSpPr>
      <p:grpSpPr>
        <a:xfrm>
          <a:off x="0" y="0"/>
          <a:ext cx="0" cy="0"/>
          <a:chOff x="0" y="0"/>
          <a:chExt cx="0" cy="0"/>
        </a:xfrm>
      </p:grpSpPr>
      <p:sp>
        <p:nvSpPr>
          <p:cNvPr id="122" name="Google Shape;122;p15"/>
          <p:cNvSpPr txBox="1">
            <a:spLocks noGrp="1"/>
          </p:cNvSpPr>
          <p:nvPr>
            <p:ph type="body" idx="1"/>
          </p:nvPr>
        </p:nvSpPr>
        <p:spPr>
          <a:xfrm>
            <a:off x="512875" y="293121"/>
            <a:ext cx="8002500" cy="4417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23" name="Google Shape;123;p15"/>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24" name="Google Shape;124;p1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27" name="Google Shape;127;p1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128"/>
        <p:cNvGrpSpPr/>
        <p:nvPr/>
      </p:nvGrpSpPr>
      <p:grpSpPr>
        <a:xfrm>
          <a:off x="0" y="0"/>
          <a:ext cx="0" cy="0"/>
          <a:chOff x="0" y="0"/>
          <a:chExt cx="0" cy="0"/>
        </a:xfrm>
      </p:grpSpPr>
      <p:sp>
        <p:nvSpPr>
          <p:cNvPr id="129" name="Google Shape;129;p16"/>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30" name="Google Shape;130;p16"/>
          <p:cNvSpPr txBox="1">
            <a:spLocks noGrp="1"/>
          </p:cNvSpPr>
          <p:nvPr>
            <p:ph type="body" idx="1"/>
          </p:nvPr>
        </p:nvSpPr>
        <p:spPr>
          <a:xfrm>
            <a:off x="512875" y="1055125"/>
            <a:ext cx="8002500" cy="36033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SzPts val="1400"/>
              <a:buChar char="●"/>
              <a:defRPr sz="1400"/>
            </a:lvl1pPr>
            <a:lvl2pPr marL="914400" lvl="1" indent="-317500" rtl="0">
              <a:lnSpc>
                <a:spcPct val="150000"/>
              </a:lnSpc>
              <a:spcBef>
                <a:spcPts val="1600"/>
              </a:spcBef>
              <a:spcAft>
                <a:spcPts val="0"/>
              </a:spcAft>
              <a:buSzPts val="1400"/>
              <a:buChar char="○"/>
              <a:defRPr/>
            </a:lvl2pPr>
            <a:lvl3pPr marL="1371600" lvl="2" indent="-317500" rtl="0">
              <a:lnSpc>
                <a:spcPct val="150000"/>
              </a:lnSpc>
              <a:spcBef>
                <a:spcPts val="1600"/>
              </a:spcBef>
              <a:spcAft>
                <a:spcPts val="0"/>
              </a:spcAft>
              <a:buSzPts val="1400"/>
              <a:buChar char="■"/>
              <a:defRPr/>
            </a:lvl3pPr>
            <a:lvl4pPr marL="1828800" lvl="3" indent="-317500" rtl="0">
              <a:lnSpc>
                <a:spcPct val="150000"/>
              </a:lnSpc>
              <a:spcBef>
                <a:spcPts val="1600"/>
              </a:spcBef>
              <a:spcAft>
                <a:spcPts val="0"/>
              </a:spcAft>
              <a:buSzPts val="1400"/>
              <a:buChar char="●"/>
              <a:defRPr/>
            </a:lvl4pPr>
            <a:lvl5pPr marL="2286000" lvl="4" indent="-317500" rtl="0">
              <a:lnSpc>
                <a:spcPct val="150000"/>
              </a:lnSpc>
              <a:spcBef>
                <a:spcPts val="1600"/>
              </a:spcBef>
              <a:spcAft>
                <a:spcPts val="0"/>
              </a:spcAft>
              <a:buSzPts val="1400"/>
              <a:buChar char="○"/>
              <a:defRPr/>
            </a:lvl5pPr>
            <a:lvl6pPr marL="2743200" lvl="5" indent="-317500" rtl="0">
              <a:lnSpc>
                <a:spcPct val="150000"/>
              </a:lnSpc>
              <a:spcBef>
                <a:spcPts val="1600"/>
              </a:spcBef>
              <a:spcAft>
                <a:spcPts val="0"/>
              </a:spcAft>
              <a:buSzPts val="1400"/>
              <a:buChar char="■"/>
              <a:defRPr/>
            </a:lvl6pPr>
            <a:lvl7pPr marL="3200400" lvl="6" indent="-317500" rtl="0">
              <a:lnSpc>
                <a:spcPct val="150000"/>
              </a:lnSpc>
              <a:spcBef>
                <a:spcPts val="1600"/>
              </a:spcBef>
              <a:spcAft>
                <a:spcPts val="0"/>
              </a:spcAft>
              <a:buSzPts val="1400"/>
              <a:buChar char="●"/>
              <a:defRPr/>
            </a:lvl7pPr>
            <a:lvl8pPr marL="3657600" lvl="7" indent="-317500" rtl="0">
              <a:lnSpc>
                <a:spcPct val="150000"/>
              </a:lnSpc>
              <a:spcBef>
                <a:spcPts val="1600"/>
              </a:spcBef>
              <a:spcAft>
                <a:spcPts val="0"/>
              </a:spcAft>
              <a:buSzPts val="1400"/>
              <a:buChar char="○"/>
              <a:defRPr/>
            </a:lvl8pPr>
            <a:lvl9pPr marL="4114800" lvl="8" indent="-317500" rtl="0">
              <a:lnSpc>
                <a:spcPct val="150000"/>
              </a:lnSpc>
              <a:spcBef>
                <a:spcPts val="1600"/>
              </a:spcBef>
              <a:spcAft>
                <a:spcPts val="1600"/>
              </a:spcAft>
              <a:buSzPts val="1400"/>
              <a:buChar char="■"/>
              <a:defRPr/>
            </a:lvl9pPr>
          </a:lstStyle>
          <a:p>
            <a:endParaRPr/>
          </a:p>
        </p:txBody>
      </p:sp>
      <p:pic>
        <p:nvPicPr>
          <p:cNvPr id="131" name="Google Shape;131;p16"/>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32" name="Google Shape;132;p1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35" name="Google Shape;135;p1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136"/>
        <p:cNvGrpSpPr/>
        <p:nvPr/>
      </p:nvGrpSpPr>
      <p:grpSpPr>
        <a:xfrm>
          <a:off x="0" y="0"/>
          <a:ext cx="0" cy="0"/>
          <a:chOff x="0" y="0"/>
          <a:chExt cx="0" cy="0"/>
        </a:xfrm>
      </p:grpSpPr>
      <p:sp>
        <p:nvSpPr>
          <p:cNvPr id="137" name="Google Shape;137;p17"/>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38" name="Google Shape;138;p17"/>
          <p:cNvSpPr txBox="1">
            <a:spLocks noGrp="1"/>
          </p:cNvSpPr>
          <p:nvPr>
            <p:ph type="body" idx="1"/>
          </p:nvPr>
        </p:nvSpPr>
        <p:spPr>
          <a:xfrm>
            <a:off x="512875" y="2890075"/>
            <a:ext cx="8002500" cy="1836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39" name="Google Shape;139;p17"/>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40" name="Google Shape;140;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43" name="Google Shape;143;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44"/>
        <p:cNvGrpSpPr/>
        <p:nvPr/>
      </p:nvGrpSpPr>
      <p:grpSpPr>
        <a:xfrm>
          <a:off x="0" y="0"/>
          <a:ext cx="0" cy="0"/>
          <a:chOff x="0" y="0"/>
          <a:chExt cx="0" cy="0"/>
        </a:xfrm>
      </p:grpSpPr>
      <p:sp>
        <p:nvSpPr>
          <p:cNvPr id="145" name="Google Shape;145;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6" name="Google Shape;146;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0A1852"/>
                </a:solidFill>
                <a:latin typeface="Lato"/>
                <a:ea typeface="Lato"/>
                <a:cs typeface="Lato"/>
                <a:sym typeface="Lato"/>
              </a:rPr>
              <a:t>// </a:t>
            </a:r>
            <a:fld id="{00000000-1234-1234-1234-123412341234}" type="slidenum">
              <a:rPr lang="en" sz="900" b="1">
                <a:solidFill>
                  <a:srgbClr val="0A1852"/>
                </a:solidFill>
                <a:latin typeface="Lato"/>
                <a:ea typeface="Lato"/>
                <a:cs typeface="Lato"/>
                <a:sym typeface="Lato"/>
              </a:rPr>
              <a:t>‹#›</a:t>
            </a:fld>
            <a:endParaRPr sz="900" b="1">
              <a:solidFill>
                <a:srgbClr val="0A1852"/>
              </a:solidFill>
              <a:latin typeface="Lato"/>
              <a:ea typeface="Lato"/>
              <a:cs typeface="Lato"/>
              <a:sym typeface="La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59" name="Google Shape;159;p24"/>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60" name="Google Shape;160;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63" name="Google Shape;163;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72"/>
        <p:cNvGrpSpPr/>
        <p:nvPr/>
      </p:nvGrpSpPr>
      <p:grpSpPr>
        <a:xfrm>
          <a:off x="0" y="0"/>
          <a:ext cx="0" cy="0"/>
          <a:chOff x="0" y="0"/>
          <a:chExt cx="0" cy="0"/>
        </a:xfrm>
      </p:grpSpPr>
      <p:sp>
        <p:nvSpPr>
          <p:cNvPr id="173" name="Google Shape;173;p2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75" name="Google Shape;175;p26"/>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76" name="Google Shape;176;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79" name="Google Shape;17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180" name="Google Shape;180;p26"/>
          <p:cNvSpPr txBox="1">
            <a:spLocks noGrp="1"/>
          </p:cNvSpPr>
          <p:nvPr>
            <p:ph type="subTitle" idx="1"/>
          </p:nvPr>
        </p:nvSpPr>
        <p:spPr>
          <a:xfrm>
            <a:off x="503874" y="939925"/>
            <a:ext cx="36030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81"/>
        <p:cNvGrpSpPr/>
        <p:nvPr/>
      </p:nvGrpSpPr>
      <p:grpSpPr>
        <a:xfrm>
          <a:off x="0" y="0"/>
          <a:ext cx="0" cy="0"/>
          <a:chOff x="0" y="0"/>
          <a:chExt cx="0" cy="0"/>
        </a:xfrm>
      </p:grpSpPr>
      <p:sp>
        <p:nvSpPr>
          <p:cNvPr id="182" name="Google Shape;182;p2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84" name="Google Shape;184;p27"/>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85" name="Google Shape;185;p2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88" name="Google Shape;188;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189" name="Google Shape;189;p27"/>
          <p:cNvSpPr txBox="1">
            <a:spLocks noGrp="1"/>
          </p:cNvSpPr>
          <p:nvPr>
            <p:ph type="subTitle" idx="1"/>
          </p:nvPr>
        </p:nvSpPr>
        <p:spPr>
          <a:xfrm>
            <a:off x="503873" y="939925"/>
            <a:ext cx="37650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90"/>
        <p:cNvGrpSpPr/>
        <p:nvPr/>
      </p:nvGrpSpPr>
      <p:grpSpPr>
        <a:xfrm>
          <a:off x="0" y="0"/>
          <a:ext cx="0" cy="0"/>
          <a:chOff x="0" y="0"/>
          <a:chExt cx="0" cy="0"/>
        </a:xfrm>
      </p:grpSpPr>
      <p:sp>
        <p:nvSpPr>
          <p:cNvPr id="191" name="Google Shape;191;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8"/>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93" name="Google Shape;193;p28"/>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94" name="Google Shape;194;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97" name="Google Shape;197;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198" name="Google Shape;198;p28"/>
          <p:cNvSpPr txBox="1">
            <a:spLocks noGrp="1"/>
          </p:cNvSpPr>
          <p:nvPr>
            <p:ph type="subTitle" idx="1"/>
          </p:nvPr>
        </p:nvSpPr>
        <p:spPr>
          <a:xfrm>
            <a:off x="503874" y="939925"/>
            <a:ext cx="34821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99"/>
        <p:cNvGrpSpPr/>
        <p:nvPr/>
      </p:nvGrpSpPr>
      <p:grpSpPr>
        <a:xfrm>
          <a:off x="0" y="0"/>
          <a:ext cx="0" cy="0"/>
          <a:chOff x="0" y="0"/>
          <a:chExt cx="0" cy="0"/>
        </a:xfrm>
      </p:grpSpPr>
      <p:sp>
        <p:nvSpPr>
          <p:cNvPr id="200" name="Google Shape;200;p29"/>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solidFill>
                  <a:srgbClr val="FFFFFF"/>
                </a:solidFill>
                <a:latin typeface="Lato"/>
                <a:ea typeface="Lato"/>
                <a:cs typeface="Lato"/>
                <a:sym typeface="Lato"/>
              </a:defRPr>
            </a:lvl1pPr>
            <a:lvl2pPr lvl="1" rtl="0">
              <a:spcBef>
                <a:spcPts val="0"/>
              </a:spcBef>
              <a:spcAft>
                <a:spcPts val="0"/>
              </a:spcAft>
              <a:buNone/>
              <a:defRPr>
                <a:solidFill>
                  <a:srgbClr val="FFFFFF"/>
                </a:solidFill>
                <a:latin typeface="Lato"/>
                <a:ea typeface="Lato"/>
                <a:cs typeface="Lato"/>
                <a:sym typeface="Lato"/>
              </a:defRPr>
            </a:lvl2pPr>
            <a:lvl3pPr lvl="2" rtl="0">
              <a:spcBef>
                <a:spcPts val="0"/>
              </a:spcBef>
              <a:spcAft>
                <a:spcPts val="0"/>
              </a:spcAft>
              <a:buNone/>
              <a:defRPr>
                <a:solidFill>
                  <a:srgbClr val="FFFFFF"/>
                </a:solidFill>
                <a:latin typeface="Lato"/>
                <a:ea typeface="Lato"/>
                <a:cs typeface="Lato"/>
                <a:sym typeface="Lato"/>
              </a:defRPr>
            </a:lvl3pPr>
            <a:lvl4pPr lvl="3" rtl="0">
              <a:spcBef>
                <a:spcPts val="0"/>
              </a:spcBef>
              <a:spcAft>
                <a:spcPts val="0"/>
              </a:spcAft>
              <a:buNone/>
              <a:defRPr>
                <a:solidFill>
                  <a:srgbClr val="FFFFFF"/>
                </a:solidFill>
                <a:latin typeface="Lato"/>
                <a:ea typeface="Lato"/>
                <a:cs typeface="Lato"/>
                <a:sym typeface="Lato"/>
              </a:defRPr>
            </a:lvl4pPr>
            <a:lvl5pPr lvl="4" rtl="0">
              <a:spcBef>
                <a:spcPts val="0"/>
              </a:spcBef>
              <a:spcAft>
                <a:spcPts val="0"/>
              </a:spcAft>
              <a:buNone/>
              <a:defRPr>
                <a:solidFill>
                  <a:srgbClr val="FFFFFF"/>
                </a:solidFill>
                <a:latin typeface="Lato"/>
                <a:ea typeface="Lato"/>
                <a:cs typeface="Lato"/>
                <a:sym typeface="Lato"/>
              </a:defRPr>
            </a:lvl5pPr>
            <a:lvl6pPr lvl="5" rtl="0">
              <a:spcBef>
                <a:spcPts val="0"/>
              </a:spcBef>
              <a:spcAft>
                <a:spcPts val="0"/>
              </a:spcAft>
              <a:buNone/>
              <a:defRPr>
                <a:solidFill>
                  <a:srgbClr val="FFFFFF"/>
                </a:solidFill>
                <a:latin typeface="Lato"/>
                <a:ea typeface="Lato"/>
                <a:cs typeface="Lato"/>
                <a:sym typeface="Lato"/>
              </a:defRPr>
            </a:lvl6pPr>
            <a:lvl7pPr lvl="6" rtl="0">
              <a:spcBef>
                <a:spcPts val="0"/>
              </a:spcBef>
              <a:spcAft>
                <a:spcPts val="0"/>
              </a:spcAft>
              <a:buNone/>
              <a:defRPr>
                <a:solidFill>
                  <a:srgbClr val="FFFFFF"/>
                </a:solidFill>
                <a:latin typeface="Lato"/>
                <a:ea typeface="Lato"/>
                <a:cs typeface="Lato"/>
                <a:sym typeface="Lato"/>
              </a:defRPr>
            </a:lvl7pPr>
            <a:lvl8pPr lvl="7" rtl="0">
              <a:spcBef>
                <a:spcPts val="0"/>
              </a:spcBef>
              <a:spcAft>
                <a:spcPts val="0"/>
              </a:spcAft>
              <a:buNone/>
              <a:defRPr>
                <a:solidFill>
                  <a:srgbClr val="FFFFFF"/>
                </a:solidFill>
                <a:latin typeface="Lato"/>
                <a:ea typeface="Lato"/>
                <a:cs typeface="Lato"/>
                <a:sym typeface="Lato"/>
              </a:defRPr>
            </a:lvl8pPr>
            <a:lvl9pPr lvl="8" rtl="0">
              <a:spcBef>
                <a:spcPts val="0"/>
              </a:spcBef>
              <a:spcAft>
                <a:spcPts val="0"/>
              </a:spcAft>
              <a:buNone/>
              <a:defRPr>
                <a:solidFill>
                  <a:srgbClr val="FFFFFF"/>
                </a:solidFill>
                <a:latin typeface="Lato"/>
                <a:ea typeface="Lato"/>
                <a:cs typeface="Lato"/>
                <a:sym typeface="Lato"/>
              </a:defRPr>
            </a:lvl9pPr>
          </a:lstStyle>
          <a:p>
            <a:endParaRPr/>
          </a:p>
        </p:txBody>
      </p:sp>
      <p:pic>
        <p:nvPicPr>
          <p:cNvPr id="202" name="Google Shape;202;p29"/>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03" name="Google Shape;203;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06" name="Google Shape;206;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207" name="Google Shape;207;p29"/>
          <p:cNvSpPr txBox="1">
            <a:spLocks noGrp="1"/>
          </p:cNvSpPr>
          <p:nvPr>
            <p:ph type="subTitle" idx="1"/>
          </p:nvPr>
        </p:nvSpPr>
        <p:spPr>
          <a:xfrm>
            <a:off x="503873" y="939925"/>
            <a:ext cx="36633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4"/>
        <p:cNvGrpSpPr/>
        <p:nvPr/>
      </p:nvGrpSpPr>
      <p:grpSpPr>
        <a:xfrm>
          <a:off x="0" y="0"/>
          <a:ext cx="0" cy="0"/>
          <a:chOff x="0" y="0"/>
          <a:chExt cx="0" cy="0"/>
        </a:xfrm>
      </p:grpSpPr>
      <p:sp>
        <p:nvSpPr>
          <p:cNvPr id="17" name="Google Shape;17;p3"/>
          <p:cNvSpPr txBox="1">
            <a:spLocks noGrp="1"/>
          </p:cNvSpPr>
          <p:nvPr>
            <p:ph type="title"/>
          </p:nvPr>
        </p:nvSpPr>
        <p:spPr>
          <a:xfrm>
            <a:off x="338275" y="2602725"/>
            <a:ext cx="8649300" cy="827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b="1">
                <a:solidFill>
                  <a:srgbClr val="FFFFFF"/>
                </a:solidFill>
                <a:latin typeface="Lato"/>
                <a:ea typeface="Lato"/>
                <a:cs typeface="Lato"/>
                <a:sym typeface="La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208"/>
        <p:cNvGrpSpPr/>
        <p:nvPr/>
      </p:nvGrpSpPr>
      <p:grpSpPr>
        <a:xfrm>
          <a:off x="0" y="0"/>
          <a:ext cx="0" cy="0"/>
          <a:chOff x="0" y="0"/>
          <a:chExt cx="0" cy="0"/>
        </a:xfrm>
      </p:grpSpPr>
      <p:pic>
        <p:nvPicPr>
          <p:cNvPr id="209" name="Google Shape;209;p30"/>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10" name="Google Shape;210;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13" name="Google Shape;213;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214" name="Google Shape;214;p30"/>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solidFill>
                  <a:srgbClr val="FFFFFF"/>
                </a:solidFill>
                <a:latin typeface="Lato"/>
                <a:ea typeface="Lato"/>
                <a:cs typeface="Lato"/>
                <a:sym typeface="Lato"/>
              </a:defRPr>
            </a:lvl1pPr>
            <a:lvl2pPr lvl="1" rtl="0">
              <a:spcBef>
                <a:spcPts val="0"/>
              </a:spcBef>
              <a:spcAft>
                <a:spcPts val="0"/>
              </a:spcAft>
              <a:buNone/>
              <a:defRPr>
                <a:solidFill>
                  <a:srgbClr val="FFFFFF"/>
                </a:solidFill>
                <a:latin typeface="Lato"/>
                <a:ea typeface="Lato"/>
                <a:cs typeface="Lato"/>
                <a:sym typeface="Lato"/>
              </a:defRPr>
            </a:lvl2pPr>
            <a:lvl3pPr lvl="2" rtl="0">
              <a:spcBef>
                <a:spcPts val="0"/>
              </a:spcBef>
              <a:spcAft>
                <a:spcPts val="0"/>
              </a:spcAft>
              <a:buNone/>
              <a:defRPr>
                <a:solidFill>
                  <a:srgbClr val="FFFFFF"/>
                </a:solidFill>
                <a:latin typeface="Lato"/>
                <a:ea typeface="Lato"/>
                <a:cs typeface="Lato"/>
                <a:sym typeface="Lato"/>
              </a:defRPr>
            </a:lvl3pPr>
            <a:lvl4pPr lvl="3" rtl="0">
              <a:spcBef>
                <a:spcPts val="0"/>
              </a:spcBef>
              <a:spcAft>
                <a:spcPts val="0"/>
              </a:spcAft>
              <a:buNone/>
              <a:defRPr>
                <a:solidFill>
                  <a:srgbClr val="FFFFFF"/>
                </a:solidFill>
                <a:latin typeface="Lato"/>
                <a:ea typeface="Lato"/>
                <a:cs typeface="Lato"/>
                <a:sym typeface="Lato"/>
              </a:defRPr>
            </a:lvl4pPr>
            <a:lvl5pPr lvl="4" rtl="0">
              <a:spcBef>
                <a:spcPts val="0"/>
              </a:spcBef>
              <a:spcAft>
                <a:spcPts val="0"/>
              </a:spcAft>
              <a:buNone/>
              <a:defRPr>
                <a:solidFill>
                  <a:srgbClr val="FFFFFF"/>
                </a:solidFill>
                <a:latin typeface="Lato"/>
                <a:ea typeface="Lato"/>
                <a:cs typeface="Lato"/>
                <a:sym typeface="Lato"/>
              </a:defRPr>
            </a:lvl5pPr>
            <a:lvl6pPr lvl="5" rtl="0">
              <a:spcBef>
                <a:spcPts val="0"/>
              </a:spcBef>
              <a:spcAft>
                <a:spcPts val="0"/>
              </a:spcAft>
              <a:buNone/>
              <a:defRPr>
                <a:solidFill>
                  <a:srgbClr val="FFFFFF"/>
                </a:solidFill>
                <a:latin typeface="Lato"/>
                <a:ea typeface="Lato"/>
                <a:cs typeface="Lato"/>
                <a:sym typeface="Lato"/>
              </a:defRPr>
            </a:lvl6pPr>
            <a:lvl7pPr lvl="6" rtl="0">
              <a:spcBef>
                <a:spcPts val="0"/>
              </a:spcBef>
              <a:spcAft>
                <a:spcPts val="0"/>
              </a:spcAft>
              <a:buNone/>
              <a:defRPr>
                <a:solidFill>
                  <a:srgbClr val="FFFFFF"/>
                </a:solidFill>
                <a:latin typeface="Lato"/>
                <a:ea typeface="Lato"/>
                <a:cs typeface="Lato"/>
                <a:sym typeface="Lato"/>
              </a:defRPr>
            </a:lvl7pPr>
            <a:lvl8pPr lvl="7" rtl="0">
              <a:spcBef>
                <a:spcPts val="0"/>
              </a:spcBef>
              <a:spcAft>
                <a:spcPts val="0"/>
              </a:spcAft>
              <a:buNone/>
              <a:defRPr>
                <a:solidFill>
                  <a:srgbClr val="FFFFFF"/>
                </a:solidFill>
                <a:latin typeface="Lato"/>
                <a:ea typeface="Lato"/>
                <a:cs typeface="Lato"/>
                <a:sym typeface="Lato"/>
              </a:defRPr>
            </a:lvl8pPr>
            <a:lvl9pPr lvl="8" rtl="0">
              <a:spcBef>
                <a:spcPts val="0"/>
              </a:spcBef>
              <a:spcAft>
                <a:spcPts val="0"/>
              </a:spcAft>
              <a:buNone/>
              <a:defRPr>
                <a:solidFill>
                  <a:srgbClr val="FFFFFF"/>
                </a:solidFill>
                <a:latin typeface="Lato"/>
                <a:ea typeface="Lato"/>
                <a:cs typeface="Lato"/>
                <a:sym typeface="Lato"/>
              </a:defRPr>
            </a:lvl9pPr>
          </a:lstStyle>
          <a:p>
            <a:endParaRPr/>
          </a:p>
        </p:txBody>
      </p:sp>
      <p:sp>
        <p:nvSpPr>
          <p:cNvPr id="216" name="Google Shape;216;p30"/>
          <p:cNvSpPr txBox="1">
            <a:spLocks noGrp="1"/>
          </p:cNvSpPr>
          <p:nvPr>
            <p:ph type="subTitle" idx="1"/>
          </p:nvPr>
        </p:nvSpPr>
        <p:spPr>
          <a:xfrm>
            <a:off x="503874" y="939925"/>
            <a:ext cx="35022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217"/>
        <p:cNvGrpSpPr/>
        <p:nvPr/>
      </p:nvGrpSpPr>
      <p:grpSpPr>
        <a:xfrm>
          <a:off x="0" y="0"/>
          <a:ext cx="0" cy="0"/>
          <a:chOff x="0" y="0"/>
          <a:chExt cx="0" cy="0"/>
        </a:xfrm>
      </p:grpSpPr>
      <p:pic>
        <p:nvPicPr>
          <p:cNvPr id="218" name="Google Shape;218;p31"/>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19" name="Google Shape;219;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22" name="Google Shape;222;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223" name="Google Shape;223;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1"/>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solidFill>
                  <a:srgbClr val="FFFFFF"/>
                </a:solidFill>
                <a:latin typeface="Lato"/>
                <a:ea typeface="Lato"/>
                <a:cs typeface="Lato"/>
                <a:sym typeface="Lato"/>
              </a:defRPr>
            </a:lvl1pPr>
            <a:lvl2pPr lvl="1" rtl="0">
              <a:spcBef>
                <a:spcPts val="0"/>
              </a:spcBef>
              <a:spcAft>
                <a:spcPts val="0"/>
              </a:spcAft>
              <a:buNone/>
              <a:defRPr>
                <a:solidFill>
                  <a:srgbClr val="FFFFFF"/>
                </a:solidFill>
                <a:latin typeface="Lato"/>
                <a:ea typeface="Lato"/>
                <a:cs typeface="Lato"/>
                <a:sym typeface="Lato"/>
              </a:defRPr>
            </a:lvl2pPr>
            <a:lvl3pPr lvl="2" rtl="0">
              <a:spcBef>
                <a:spcPts val="0"/>
              </a:spcBef>
              <a:spcAft>
                <a:spcPts val="0"/>
              </a:spcAft>
              <a:buNone/>
              <a:defRPr>
                <a:solidFill>
                  <a:srgbClr val="FFFFFF"/>
                </a:solidFill>
                <a:latin typeface="Lato"/>
                <a:ea typeface="Lato"/>
                <a:cs typeface="Lato"/>
                <a:sym typeface="Lato"/>
              </a:defRPr>
            </a:lvl3pPr>
            <a:lvl4pPr lvl="3" rtl="0">
              <a:spcBef>
                <a:spcPts val="0"/>
              </a:spcBef>
              <a:spcAft>
                <a:spcPts val="0"/>
              </a:spcAft>
              <a:buNone/>
              <a:defRPr>
                <a:solidFill>
                  <a:srgbClr val="FFFFFF"/>
                </a:solidFill>
                <a:latin typeface="Lato"/>
                <a:ea typeface="Lato"/>
                <a:cs typeface="Lato"/>
                <a:sym typeface="Lato"/>
              </a:defRPr>
            </a:lvl4pPr>
            <a:lvl5pPr lvl="4" rtl="0">
              <a:spcBef>
                <a:spcPts val="0"/>
              </a:spcBef>
              <a:spcAft>
                <a:spcPts val="0"/>
              </a:spcAft>
              <a:buNone/>
              <a:defRPr>
                <a:solidFill>
                  <a:srgbClr val="FFFFFF"/>
                </a:solidFill>
                <a:latin typeface="Lato"/>
                <a:ea typeface="Lato"/>
                <a:cs typeface="Lato"/>
                <a:sym typeface="Lato"/>
              </a:defRPr>
            </a:lvl5pPr>
            <a:lvl6pPr lvl="5" rtl="0">
              <a:spcBef>
                <a:spcPts val="0"/>
              </a:spcBef>
              <a:spcAft>
                <a:spcPts val="0"/>
              </a:spcAft>
              <a:buNone/>
              <a:defRPr>
                <a:solidFill>
                  <a:srgbClr val="FFFFFF"/>
                </a:solidFill>
                <a:latin typeface="Lato"/>
                <a:ea typeface="Lato"/>
                <a:cs typeface="Lato"/>
                <a:sym typeface="Lato"/>
              </a:defRPr>
            </a:lvl6pPr>
            <a:lvl7pPr lvl="6" rtl="0">
              <a:spcBef>
                <a:spcPts val="0"/>
              </a:spcBef>
              <a:spcAft>
                <a:spcPts val="0"/>
              </a:spcAft>
              <a:buNone/>
              <a:defRPr>
                <a:solidFill>
                  <a:srgbClr val="FFFFFF"/>
                </a:solidFill>
                <a:latin typeface="Lato"/>
                <a:ea typeface="Lato"/>
                <a:cs typeface="Lato"/>
                <a:sym typeface="Lato"/>
              </a:defRPr>
            </a:lvl7pPr>
            <a:lvl8pPr lvl="7" rtl="0">
              <a:spcBef>
                <a:spcPts val="0"/>
              </a:spcBef>
              <a:spcAft>
                <a:spcPts val="0"/>
              </a:spcAft>
              <a:buNone/>
              <a:defRPr>
                <a:solidFill>
                  <a:srgbClr val="FFFFFF"/>
                </a:solidFill>
                <a:latin typeface="Lato"/>
                <a:ea typeface="Lato"/>
                <a:cs typeface="Lato"/>
                <a:sym typeface="Lato"/>
              </a:defRPr>
            </a:lvl8pPr>
            <a:lvl9pPr lvl="8" rtl="0">
              <a:spcBef>
                <a:spcPts val="0"/>
              </a:spcBef>
              <a:spcAft>
                <a:spcPts val="0"/>
              </a:spcAft>
              <a:buNone/>
              <a:defRPr>
                <a:solidFill>
                  <a:srgbClr val="FFFFFF"/>
                </a:solidFill>
                <a:latin typeface="Lato"/>
                <a:ea typeface="Lato"/>
                <a:cs typeface="Lato"/>
                <a:sym typeface="Lato"/>
              </a:defRPr>
            </a:lvl9pPr>
          </a:lstStyle>
          <a:p>
            <a:endParaRPr/>
          </a:p>
        </p:txBody>
      </p:sp>
      <p:sp>
        <p:nvSpPr>
          <p:cNvPr id="225" name="Google Shape;225;p31"/>
          <p:cNvSpPr txBox="1">
            <a:spLocks noGrp="1"/>
          </p:cNvSpPr>
          <p:nvPr>
            <p:ph type="subTitle" idx="1"/>
          </p:nvPr>
        </p:nvSpPr>
        <p:spPr>
          <a:xfrm>
            <a:off x="503874" y="939925"/>
            <a:ext cx="35829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6"/>
        <p:cNvGrpSpPr/>
        <p:nvPr/>
      </p:nvGrpSpPr>
      <p:grpSpPr>
        <a:xfrm>
          <a:off x="0" y="0"/>
          <a:ext cx="0" cy="0"/>
          <a:chOff x="0" y="0"/>
          <a:chExt cx="0" cy="0"/>
        </a:xfrm>
      </p:grpSpPr>
      <p:sp>
        <p:nvSpPr>
          <p:cNvPr id="227" name="Google Shape;227;p32"/>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2"/>
          <p:cNvSpPr txBox="1">
            <a:spLocks noGrp="1"/>
          </p:cNvSpPr>
          <p:nvPr>
            <p:ph type="title"/>
          </p:nvPr>
        </p:nvSpPr>
        <p:spPr>
          <a:xfrm>
            <a:off x="265500" y="11569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29" name="Google Shape;229;p32"/>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30" name="Google Shape;230;p32"/>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2" name="Google Shape;232;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35" name="Google Shape;235;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6"/>
        <p:cNvGrpSpPr/>
        <p:nvPr/>
      </p:nvGrpSpPr>
      <p:grpSpPr>
        <a:xfrm>
          <a:off x="0" y="0"/>
          <a:ext cx="0" cy="0"/>
          <a:chOff x="0" y="0"/>
          <a:chExt cx="0" cy="0"/>
        </a:xfrm>
      </p:grpSpPr>
      <p:sp>
        <p:nvSpPr>
          <p:cNvPr id="237" name="Google Shape;237;p33"/>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238" name="Google Shape;238;p33"/>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39" name="Google Shape;239;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42" name="Google Shape;242;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251"/>
        <p:cNvGrpSpPr/>
        <p:nvPr/>
      </p:nvGrpSpPr>
      <p:grpSpPr>
        <a:xfrm>
          <a:off x="0" y="0"/>
          <a:ext cx="0" cy="0"/>
          <a:chOff x="0" y="0"/>
          <a:chExt cx="0" cy="0"/>
        </a:xfrm>
      </p:grpSpPr>
      <p:sp>
        <p:nvSpPr>
          <p:cNvPr id="252" name="Google Shape;252;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latin typeface="Lato"/>
                <a:ea typeface="Lato"/>
                <a:cs typeface="Lato"/>
                <a:sym typeface="Lato"/>
              </a:rPr>
              <a:t>// </a:t>
            </a:r>
            <a:fld id="{00000000-1234-1234-1234-123412341234}" type="slidenum">
              <a:rPr lang="en" sz="900" b="1">
                <a:solidFill>
                  <a:srgbClr val="FFFFFF"/>
                </a:solidFill>
                <a:latin typeface="Lato"/>
                <a:ea typeface="Lato"/>
                <a:cs typeface="Lato"/>
                <a:sym typeface="Lato"/>
              </a:rPr>
              <a:t>‹#›</a:t>
            </a:fld>
            <a:endParaRPr sz="900" b="1">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257"/>
        <p:cNvGrpSpPr/>
        <p:nvPr/>
      </p:nvGrpSpPr>
      <p:grpSpPr>
        <a:xfrm>
          <a:off x="0" y="0"/>
          <a:ext cx="0" cy="0"/>
          <a:chOff x="0" y="0"/>
          <a:chExt cx="0" cy="0"/>
        </a:xfrm>
      </p:grpSpPr>
      <p:sp>
        <p:nvSpPr>
          <p:cNvPr id="258" name="Google Shape;258;p3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141414"/>
                </a:solidFill>
                <a:latin typeface="Lato"/>
                <a:ea typeface="Lato"/>
                <a:cs typeface="Lato"/>
                <a:sym typeface="Lato"/>
              </a:rPr>
              <a:t>// </a:t>
            </a:r>
            <a:fld id="{00000000-1234-1234-1234-123412341234}" type="slidenum">
              <a:rPr lang="en" sz="900" b="1">
                <a:solidFill>
                  <a:srgbClr val="141414"/>
                </a:solidFill>
                <a:latin typeface="Lato"/>
                <a:ea typeface="Lato"/>
                <a:cs typeface="Lato"/>
                <a:sym typeface="Lato"/>
              </a:rPr>
              <a:t>‹#›</a:t>
            </a:fld>
            <a:endParaRPr sz="900" b="1">
              <a:solidFill>
                <a:srgbClr val="141414"/>
              </a:solidFill>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3"/>
        <p:cNvGrpSpPr/>
        <p:nvPr/>
      </p:nvGrpSpPr>
      <p:grpSpPr>
        <a:xfrm>
          <a:off x="0" y="0"/>
          <a:ext cx="0" cy="0"/>
          <a:chOff x="0" y="0"/>
          <a:chExt cx="0" cy="0"/>
        </a:xfrm>
      </p:grpSpPr>
      <p:pic>
        <p:nvPicPr>
          <p:cNvPr id="3" name="Graphic 2">
            <a:extLst>
              <a:ext uri="{FF2B5EF4-FFF2-40B4-BE49-F238E27FC236}">
                <a16:creationId xmlns:a16="http://schemas.microsoft.com/office/drawing/2014/main" id="{8F565690-4E91-3B82-57A0-D3BEF9249CE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3619500" y="2333625"/>
            <a:ext cx="1905000" cy="47625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30"/>
        <p:cNvGrpSpPr/>
        <p:nvPr/>
      </p:nvGrpSpPr>
      <p:grpSpPr>
        <a:xfrm>
          <a:off x="0" y="0"/>
          <a:ext cx="0" cy="0"/>
          <a:chOff x="0" y="0"/>
          <a:chExt cx="0" cy="0"/>
        </a:xfrm>
      </p:grpSpPr>
      <p:pic>
        <p:nvPicPr>
          <p:cNvPr id="31" name="Google Shape;31;p7"/>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32" name="Google Shape;32;p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35" name="Google Shape;35;p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36" name="Google Shape;36;p7"/>
          <p:cNvSpPr txBox="1">
            <a:spLocks noGrp="1"/>
          </p:cNvSpPr>
          <p:nvPr>
            <p:ph type="title"/>
          </p:nvPr>
        </p:nvSpPr>
        <p:spPr>
          <a:xfrm>
            <a:off x="3720884" y="229550"/>
            <a:ext cx="5283600" cy="576000"/>
          </a:xfrm>
          <a:prstGeom prst="rect">
            <a:avLst/>
          </a:prstGeom>
        </p:spPr>
        <p:txBody>
          <a:bodyPr spcFirstLastPara="1" wrap="square" lIns="91425" tIns="91425" rIns="91425" bIns="91425" anchor="t" anchorCtr="0">
            <a:noAutofit/>
          </a:bodyPr>
          <a:lstStyle>
            <a:lvl1pPr lvl="0">
              <a:spcBef>
                <a:spcPts val="0"/>
              </a:spcBef>
              <a:spcAft>
                <a:spcPts val="0"/>
              </a:spcAft>
              <a:buNone/>
              <a:defRPr sz="3000" b="1">
                <a:latin typeface="Lato"/>
                <a:ea typeface="Lato"/>
                <a:cs typeface="Lato"/>
                <a:sym typeface="Lato"/>
              </a:defRPr>
            </a:lvl1pPr>
            <a:lvl2pPr lvl="1">
              <a:spcBef>
                <a:spcPts val="0"/>
              </a:spcBef>
              <a:spcAft>
                <a:spcPts val="0"/>
              </a:spcAft>
              <a:buNone/>
              <a:defRPr>
                <a:latin typeface="Lato"/>
                <a:ea typeface="Lato"/>
                <a:cs typeface="Lato"/>
                <a:sym typeface="Lato"/>
              </a:defRPr>
            </a:lvl2pPr>
            <a:lvl3pPr lvl="2">
              <a:spcBef>
                <a:spcPts val="0"/>
              </a:spcBef>
              <a:spcAft>
                <a:spcPts val="0"/>
              </a:spcAft>
              <a:buNone/>
              <a:defRPr>
                <a:latin typeface="Lato"/>
                <a:ea typeface="Lato"/>
                <a:cs typeface="Lato"/>
                <a:sym typeface="Lato"/>
              </a:defRPr>
            </a:lvl3pPr>
            <a:lvl4pPr lvl="3">
              <a:spcBef>
                <a:spcPts val="0"/>
              </a:spcBef>
              <a:spcAft>
                <a:spcPts val="0"/>
              </a:spcAft>
              <a:buNone/>
              <a:defRPr>
                <a:latin typeface="Lato"/>
                <a:ea typeface="Lato"/>
                <a:cs typeface="Lato"/>
                <a:sym typeface="Lato"/>
              </a:defRPr>
            </a:lvl4pPr>
            <a:lvl5pPr lvl="4">
              <a:spcBef>
                <a:spcPts val="0"/>
              </a:spcBef>
              <a:spcAft>
                <a:spcPts val="0"/>
              </a:spcAft>
              <a:buNone/>
              <a:defRPr>
                <a:latin typeface="Lato"/>
                <a:ea typeface="Lato"/>
                <a:cs typeface="Lato"/>
                <a:sym typeface="Lato"/>
              </a:defRPr>
            </a:lvl5pPr>
            <a:lvl6pPr lvl="5">
              <a:spcBef>
                <a:spcPts val="0"/>
              </a:spcBef>
              <a:spcAft>
                <a:spcPts val="0"/>
              </a:spcAft>
              <a:buNone/>
              <a:defRPr>
                <a:latin typeface="Lato"/>
                <a:ea typeface="Lato"/>
                <a:cs typeface="Lato"/>
                <a:sym typeface="Lato"/>
              </a:defRPr>
            </a:lvl6pPr>
            <a:lvl7pPr lvl="6">
              <a:spcBef>
                <a:spcPts val="0"/>
              </a:spcBef>
              <a:spcAft>
                <a:spcPts val="0"/>
              </a:spcAft>
              <a:buNone/>
              <a:defRPr>
                <a:latin typeface="Lato"/>
                <a:ea typeface="Lato"/>
                <a:cs typeface="Lato"/>
                <a:sym typeface="Lato"/>
              </a:defRPr>
            </a:lvl7pPr>
            <a:lvl8pPr lvl="7">
              <a:spcBef>
                <a:spcPts val="0"/>
              </a:spcBef>
              <a:spcAft>
                <a:spcPts val="0"/>
              </a:spcAft>
              <a:buNone/>
              <a:defRPr>
                <a:latin typeface="Lato"/>
                <a:ea typeface="Lato"/>
                <a:cs typeface="Lato"/>
                <a:sym typeface="Lato"/>
              </a:defRPr>
            </a:lvl8pPr>
            <a:lvl9pPr lvl="8">
              <a:spcBef>
                <a:spcPts val="0"/>
              </a:spcBef>
              <a:spcAft>
                <a:spcPts val="0"/>
              </a:spcAft>
              <a:buNone/>
              <a:defRPr>
                <a:latin typeface="Lato"/>
                <a:ea typeface="Lato"/>
                <a:cs typeface="Lato"/>
                <a:sym typeface="Lato"/>
              </a:defRPr>
            </a:lvl9pPr>
          </a:lstStyle>
          <a:p>
            <a:endParaRPr/>
          </a:p>
        </p:txBody>
      </p:sp>
      <p:sp>
        <p:nvSpPr>
          <p:cNvPr id="37" name="Google Shape;37;p7"/>
          <p:cNvSpPr txBox="1">
            <a:spLocks noGrp="1"/>
          </p:cNvSpPr>
          <p:nvPr>
            <p:ph type="subTitle" idx="1"/>
          </p:nvPr>
        </p:nvSpPr>
        <p:spPr>
          <a:xfrm>
            <a:off x="3730147" y="787525"/>
            <a:ext cx="4151100" cy="3507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1F1F50"/>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38" name="Google Shape;38;p7"/>
          <p:cNvSpPr txBox="1">
            <a:spLocks noGrp="1"/>
          </p:cNvSpPr>
          <p:nvPr>
            <p:ph type="body" idx="2"/>
          </p:nvPr>
        </p:nvSpPr>
        <p:spPr>
          <a:xfrm>
            <a:off x="3739151" y="1303850"/>
            <a:ext cx="5161500" cy="3394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39"/>
        <p:cNvGrpSpPr/>
        <p:nvPr/>
      </p:nvGrpSpPr>
      <p:grpSpPr>
        <a:xfrm>
          <a:off x="0" y="0"/>
          <a:ext cx="0" cy="0"/>
          <a:chOff x="0" y="0"/>
          <a:chExt cx="0" cy="0"/>
        </a:xfrm>
      </p:grpSpPr>
      <p:pic>
        <p:nvPicPr>
          <p:cNvPr id="40" name="Google Shape;40;p8"/>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41" name="Google Shape;41;p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44" name="Google Shape;44;p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45" name="Google Shape;45;p8"/>
          <p:cNvSpPr txBox="1">
            <a:spLocks noGrp="1"/>
          </p:cNvSpPr>
          <p:nvPr>
            <p:ph type="title"/>
          </p:nvPr>
        </p:nvSpPr>
        <p:spPr>
          <a:xfrm>
            <a:off x="494625" y="229550"/>
            <a:ext cx="4900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46" name="Google Shape;46;p8"/>
          <p:cNvSpPr txBox="1">
            <a:spLocks noGrp="1"/>
          </p:cNvSpPr>
          <p:nvPr>
            <p:ph type="subTitle" idx="1"/>
          </p:nvPr>
        </p:nvSpPr>
        <p:spPr>
          <a:xfrm>
            <a:off x="503875" y="787525"/>
            <a:ext cx="48912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47" name="Google Shape;47;p8"/>
          <p:cNvSpPr txBox="1">
            <a:spLocks noGrp="1"/>
          </p:cNvSpPr>
          <p:nvPr>
            <p:ph type="body" idx="2"/>
          </p:nvPr>
        </p:nvSpPr>
        <p:spPr>
          <a:xfrm>
            <a:off x="512875" y="1456250"/>
            <a:ext cx="4831800" cy="3394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50" name="Google Shape;50;p9"/>
          <p:cNvSpPr txBox="1">
            <a:spLocks noGrp="1"/>
          </p:cNvSpPr>
          <p:nvPr>
            <p:ph type="subTitle" idx="1"/>
          </p:nvPr>
        </p:nvSpPr>
        <p:spPr>
          <a:xfrm>
            <a:off x="491800" y="1128750"/>
            <a:ext cx="35532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pic>
        <p:nvPicPr>
          <p:cNvPr id="51" name="Google Shape;51;p9"/>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52" name="Google Shape;52;p9"/>
          <p:cNvSpPr txBox="1">
            <a:spLocks noGrp="1"/>
          </p:cNvSpPr>
          <p:nvPr>
            <p:ph type="body" idx="2"/>
          </p:nvPr>
        </p:nvSpPr>
        <p:spPr>
          <a:xfrm>
            <a:off x="497525" y="1679525"/>
            <a:ext cx="3714000" cy="304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53" name="Google Shape;53;p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56" name="Google Shape;56;p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57" name="Google Shape;57;p9"/>
          <p:cNvSpPr txBox="1">
            <a:spLocks noGrp="1"/>
          </p:cNvSpPr>
          <p:nvPr>
            <p:ph type="subTitle" idx="3"/>
          </p:nvPr>
        </p:nvSpPr>
        <p:spPr>
          <a:xfrm>
            <a:off x="4861650" y="1128750"/>
            <a:ext cx="35532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58" name="Google Shape;58;p9"/>
          <p:cNvSpPr txBox="1">
            <a:spLocks noGrp="1"/>
          </p:cNvSpPr>
          <p:nvPr>
            <p:ph type="body" idx="4"/>
          </p:nvPr>
        </p:nvSpPr>
        <p:spPr>
          <a:xfrm>
            <a:off x="4867375" y="1679525"/>
            <a:ext cx="3714000" cy="304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61" name="Google Shape;61;p10"/>
          <p:cNvSpPr txBox="1">
            <a:spLocks noGrp="1"/>
          </p:cNvSpPr>
          <p:nvPr>
            <p:ph type="subTitle" idx="1"/>
          </p:nvPr>
        </p:nvSpPr>
        <p:spPr>
          <a:xfrm>
            <a:off x="491800" y="1128750"/>
            <a:ext cx="23967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pic>
        <p:nvPicPr>
          <p:cNvPr id="62" name="Google Shape;62;p10"/>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63" name="Google Shape;63;p10"/>
          <p:cNvSpPr txBox="1">
            <a:spLocks noGrp="1"/>
          </p:cNvSpPr>
          <p:nvPr>
            <p:ph type="body" idx="2"/>
          </p:nvPr>
        </p:nvSpPr>
        <p:spPr>
          <a:xfrm>
            <a:off x="495225" y="1661725"/>
            <a:ext cx="2393700" cy="310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4" name="Google Shape;64;p1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67" name="Google Shape;67;p1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68" name="Google Shape;68;p10"/>
          <p:cNvSpPr txBox="1">
            <a:spLocks noGrp="1"/>
          </p:cNvSpPr>
          <p:nvPr>
            <p:ph type="subTitle" idx="3"/>
          </p:nvPr>
        </p:nvSpPr>
        <p:spPr>
          <a:xfrm>
            <a:off x="6339775" y="1128750"/>
            <a:ext cx="23967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69" name="Google Shape;69;p10"/>
          <p:cNvSpPr txBox="1">
            <a:spLocks noGrp="1"/>
          </p:cNvSpPr>
          <p:nvPr>
            <p:ph type="body" idx="4"/>
          </p:nvPr>
        </p:nvSpPr>
        <p:spPr>
          <a:xfrm>
            <a:off x="6343200" y="1661725"/>
            <a:ext cx="2393700" cy="310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0" name="Google Shape;70;p10"/>
          <p:cNvSpPr txBox="1">
            <a:spLocks noGrp="1"/>
          </p:cNvSpPr>
          <p:nvPr>
            <p:ph type="subTitle" idx="5"/>
          </p:nvPr>
        </p:nvSpPr>
        <p:spPr>
          <a:xfrm>
            <a:off x="3417500" y="1128750"/>
            <a:ext cx="23967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71" name="Google Shape;71;p10"/>
          <p:cNvSpPr txBox="1">
            <a:spLocks noGrp="1"/>
          </p:cNvSpPr>
          <p:nvPr>
            <p:ph type="body" idx="6"/>
          </p:nvPr>
        </p:nvSpPr>
        <p:spPr>
          <a:xfrm>
            <a:off x="3420925" y="1661725"/>
            <a:ext cx="2393700" cy="310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72"/>
        <p:cNvGrpSpPr/>
        <p:nvPr/>
      </p:nvGrpSpPr>
      <p:grpSpPr>
        <a:xfrm>
          <a:off x="0" y="0"/>
          <a:ext cx="0" cy="0"/>
          <a:chOff x="0" y="0"/>
          <a:chExt cx="0" cy="0"/>
        </a:xfrm>
      </p:grpSpPr>
      <p:sp>
        <p:nvSpPr>
          <p:cNvPr id="73" name="Google Shape;73;p11"/>
          <p:cNvSpPr txBox="1">
            <a:spLocks noGrp="1"/>
          </p:cNvSpPr>
          <p:nvPr>
            <p:ph type="subTitle" idx="1"/>
          </p:nvPr>
        </p:nvSpPr>
        <p:spPr>
          <a:xfrm>
            <a:off x="122175" y="2491891"/>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rgbClr val="0A1852"/>
                </a:solidFill>
              </a:defRPr>
            </a:lvl1pPr>
            <a:lvl2pPr lvl="1" rtl="0">
              <a:spcBef>
                <a:spcPts val="1600"/>
              </a:spcBef>
              <a:spcAft>
                <a:spcPts val="0"/>
              </a:spcAft>
              <a:buNone/>
              <a:defRPr sz="1600">
                <a:solidFill>
                  <a:srgbClr val="0A1852"/>
                </a:solidFill>
              </a:defRPr>
            </a:lvl2pPr>
            <a:lvl3pPr lvl="2" rtl="0">
              <a:spcBef>
                <a:spcPts val="1600"/>
              </a:spcBef>
              <a:spcAft>
                <a:spcPts val="0"/>
              </a:spcAft>
              <a:buNone/>
              <a:defRPr sz="1600">
                <a:solidFill>
                  <a:srgbClr val="0A1852"/>
                </a:solidFill>
              </a:defRPr>
            </a:lvl3pPr>
            <a:lvl4pPr lvl="3" rtl="0">
              <a:spcBef>
                <a:spcPts val="1600"/>
              </a:spcBef>
              <a:spcAft>
                <a:spcPts val="0"/>
              </a:spcAft>
              <a:buNone/>
              <a:defRPr sz="1600">
                <a:solidFill>
                  <a:srgbClr val="0A1852"/>
                </a:solidFill>
              </a:defRPr>
            </a:lvl4pPr>
            <a:lvl5pPr lvl="4" rtl="0">
              <a:spcBef>
                <a:spcPts val="1600"/>
              </a:spcBef>
              <a:spcAft>
                <a:spcPts val="0"/>
              </a:spcAft>
              <a:buNone/>
              <a:defRPr sz="1600">
                <a:solidFill>
                  <a:srgbClr val="0A1852"/>
                </a:solidFill>
              </a:defRPr>
            </a:lvl5pPr>
            <a:lvl6pPr lvl="5" rtl="0">
              <a:spcBef>
                <a:spcPts val="1600"/>
              </a:spcBef>
              <a:spcAft>
                <a:spcPts val="0"/>
              </a:spcAft>
              <a:buNone/>
              <a:defRPr sz="1600">
                <a:solidFill>
                  <a:srgbClr val="0A1852"/>
                </a:solidFill>
              </a:defRPr>
            </a:lvl6pPr>
            <a:lvl7pPr lvl="6" rtl="0">
              <a:spcBef>
                <a:spcPts val="1600"/>
              </a:spcBef>
              <a:spcAft>
                <a:spcPts val="0"/>
              </a:spcAft>
              <a:buNone/>
              <a:defRPr sz="1600">
                <a:solidFill>
                  <a:srgbClr val="0A1852"/>
                </a:solidFill>
              </a:defRPr>
            </a:lvl7pPr>
            <a:lvl8pPr lvl="7" rtl="0">
              <a:spcBef>
                <a:spcPts val="1600"/>
              </a:spcBef>
              <a:spcAft>
                <a:spcPts val="0"/>
              </a:spcAft>
              <a:buNone/>
              <a:defRPr sz="1600">
                <a:solidFill>
                  <a:srgbClr val="0A1852"/>
                </a:solidFill>
              </a:defRPr>
            </a:lvl8pPr>
            <a:lvl9pPr lvl="8" rtl="0">
              <a:spcBef>
                <a:spcPts val="1600"/>
              </a:spcBef>
              <a:spcAft>
                <a:spcPts val="1600"/>
              </a:spcAft>
              <a:buNone/>
              <a:defRPr sz="1600">
                <a:solidFill>
                  <a:srgbClr val="0A1852"/>
                </a:solidFill>
              </a:defRPr>
            </a:lvl9pPr>
          </a:lstStyle>
          <a:p>
            <a:endParaRPr/>
          </a:p>
        </p:txBody>
      </p:sp>
      <p:pic>
        <p:nvPicPr>
          <p:cNvPr id="74" name="Google Shape;74;p11"/>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75" name="Google Shape;75;p11"/>
          <p:cNvSpPr txBox="1">
            <a:spLocks noGrp="1"/>
          </p:cNvSpPr>
          <p:nvPr>
            <p:ph type="body" idx="2"/>
          </p:nvPr>
        </p:nvSpPr>
        <p:spPr>
          <a:xfrm>
            <a:off x="124300" y="2834552"/>
            <a:ext cx="2802900" cy="198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6" name="Google Shape;76;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79" name="Google Shape;79;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80" name="Google Shape;80;p11"/>
          <p:cNvSpPr txBox="1">
            <a:spLocks noGrp="1"/>
          </p:cNvSpPr>
          <p:nvPr>
            <p:ph type="subTitle" idx="3"/>
          </p:nvPr>
        </p:nvSpPr>
        <p:spPr>
          <a:xfrm>
            <a:off x="92100" y="2112316"/>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81" name="Google Shape;81;p11"/>
          <p:cNvSpPr txBox="1">
            <a:spLocks noGrp="1"/>
          </p:cNvSpPr>
          <p:nvPr>
            <p:ph type="subTitle" idx="4"/>
          </p:nvPr>
        </p:nvSpPr>
        <p:spPr>
          <a:xfrm>
            <a:off x="3169538" y="2491928"/>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rgbClr val="0A1852"/>
                </a:solidFill>
              </a:defRPr>
            </a:lvl1pPr>
            <a:lvl2pPr lvl="1" rtl="0">
              <a:spcBef>
                <a:spcPts val="1600"/>
              </a:spcBef>
              <a:spcAft>
                <a:spcPts val="0"/>
              </a:spcAft>
              <a:buNone/>
              <a:defRPr sz="1600">
                <a:solidFill>
                  <a:srgbClr val="0A1852"/>
                </a:solidFill>
              </a:defRPr>
            </a:lvl2pPr>
            <a:lvl3pPr lvl="2" rtl="0">
              <a:spcBef>
                <a:spcPts val="1600"/>
              </a:spcBef>
              <a:spcAft>
                <a:spcPts val="0"/>
              </a:spcAft>
              <a:buNone/>
              <a:defRPr sz="1600">
                <a:solidFill>
                  <a:srgbClr val="0A1852"/>
                </a:solidFill>
              </a:defRPr>
            </a:lvl3pPr>
            <a:lvl4pPr lvl="3" rtl="0">
              <a:spcBef>
                <a:spcPts val="1600"/>
              </a:spcBef>
              <a:spcAft>
                <a:spcPts val="0"/>
              </a:spcAft>
              <a:buNone/>
              <a:defRPr sz="1600">
                <a:solidFill>
                  <a:srgbClr val="0A1852"/>
                </a:solidFill>
              </a:defRPr>
            </a:lvl4pPr>
            <a:lvl5pPr lvl="4" rtl="0">
              <a:spcBef>
                <a:spcPts val="1600"/>
              </a:spcBef>
              <a:spcAft>
                <a:spcPts val="0"/>
              </a:spcAft>
              <a:buNone/>
              <a:defRPr sz="1600">
                <a:solidFill>
                  <a:srgbClr val="0A1852"/>
                </a:solidFill>
              </a:defRPr>
            </a:lvl5pPr>
            <a:lvl6pPr lvl="5" rtl="0">
              <a:spcBef>
                <a:spcPts val="1600"/>
              </a:spcBef>
              <a:spcAft>
                <a:spcPts val="0"/>
              </a:spcAft>
              <a:buNone/>
              <a:defRPr sz="1600">
                <a:solidFill>
                  <a:srgbClr val="0A1852"/>
                </a:solidFill>
              </a:defRPr>
            </a:lvl6pPr>
            <a:lvl7pPr lvl="6" rtl="0">
              <a:spcBef>
                <a:spcPts val="1600"/>
              </a:spcBef>
              <a:spcAft>
                <a:spcPts val="0"/>
              </a:spcAft>
              <a:buNone/>
              <a:defRPr sz="1600">
                <a:solidFill>
                  <a:srgbClr val="0A1852"/>
                </a:solidFill>
              </a:defRPr>
            </a:lvl7pPr>
            <a:lvl8pPr lvl="7" rtl="0">
              <a:spcBef>
                <a:spcPts val="1600"/>
              </a:spcBef>
              <a:spcAft>
                <a:spcPts val="0"/>
              </a:spcAft>
              <a:buNone/>
              <a:defRPr sz="1600">
                <a:solidFill>
                  <a:srgbClr val="0A1852"/>
                </a:solidFill>
              </a:defRPr>
            </a:lvl8pPr>
            <a:lvl9pPr lvl="8" rtl="0">
              <a:spcBef>
                <a:spcPts val="1600"/>
              </a:spcBef>
              <a:spcAft>
                <a:spcPts val="1600"/>
              </a:spcAft>
              <a:buNone/>
              <a:defRPr sz="1600">
                <a:solidFill>
                  <a:srgbClr val="0A1852"/>
                </a:solidFill>
              </a:defRPr>
            </a:lvl9pPr>
          </a:lstStyle>
          <a:p>
            <a:endParaRPr/>
          </a:p>
        </p:txBody>
      </p:sp>
      <p:sp>
        <p:nvSpPr>
          <p:cNvPr id="82" name="Google Shape;82;p11"/>
          <p:cNvSpPr txBox="1">
            <a:spLocks noGrp="1"/>
          </p:cNvSpPr>
          <p:nvPr>
            <p:ph type="body" idx="5"/>
          </p:nvPr>
        </p:nvSpPr>
        <p:spPr>
          <a:xfrm>
            <a:off x="3171667" y="2834578"/>
            <a:ext cx="2802900" cy="198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3" name="Google Shape;83;p11"/>
          <p:cNvSpPr txBox="1">
            <a:spLocks noGrp="1"/>
          </p:cNvSpPr>
          <p:nvPr>
            <p:ph type="subTitle" idx="6"/>
          </p:nvPr>
        </p:nvSpPr>
        <p:spPr>
          <a:xfrm>
            <a:off x="3139463" y="2112353"/>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84" name="Google Shape;84;p11"/>
          <p:cNvSpPr txBox="1">
            <a:spLocks noGrp="1"/>
          </p:cNvSpPr>
          <p:nvPr>
            <p:ph type="subTitle" idx="7"/>
          </p:nvPr>
        </p:nvSpPr>
        <p:spPr>
          <a:xfrm>
            <a:off x="6246988" y="2471797"/>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rgbClr val="0A1852"/>
                </a:solidFill>
              </a:defRPr>
            </a:lvl1pPr>
            <a:lvl2pPr lvl="1" rtl="0">
              <a:spcBef>
                <a:spcPts val="1600"/>
              </a:spcBef>
              <a:spcAft>
                <a:spcPts val="0"/>
              </a:spcAft>
              <a:buNone/>
              <a:defRPr sz="1600">
                <a:solidFill>
                  <a:srgbClr val="0A1852"/>
                </a:solidFill>
              </a:defRPr>
            </a:lvl2pPr>
            <a:lvl3pPr lvl="2" rtl="0">
              <a:spcBef>
                <a:spcPts val="1600"/>
              </a:spcBef>
              <a:spcAft>
                <a:spcPts val="0"/>
              </a:spcAft>
              <a:buNone/>
              <a:defRPr sz="1600">
                <a:solidFill>
                  <a:srgbClr val="0A1852"/>
                </a:solidFill>
              </a:defRPr>
            </a:lvl3pPr>
            <a:lvl4pPr lvl="3" rtl="0">
              <a:spcBef>
                <a:spcPts val="1600"/>
              </a:spcBef>
              <a:spcAft>
                <a:spcPts val="0"/>
              </a:spcAft>
              <a:buNone/>
              <a:defRPr sz="1600">
                <a:solidFill>
                  <a:srgbClr val="0A1852"/>
                </a:solidFill>
              </a:defRPr>
            </a:lvl4pPr>
            <a:lvl5pPr lvl="4" rtl="0">
              <a:spcBef>
                <a:spcPts val="1600"/>
              </a:spcBef>
              <a:spcAft>
                <a:spcPts val="0"/>
              </a:spcAft>
              <a:buNone/>
              <a:defRPr sz="1600">
                <a:solidFill>
                  <a:srgbClr val="0A1852"/>
                </a:solidFill>
              </a:defRPr>
            </a:lvl5pPr>
            <a:lvl6pPr lvl="5" rtl="0">
              <a:spcBef>
                <a:spcPts val="1600"/>
              </a:spcBef>
              <a:spcAft>
                <a:spcPts val="0"/>
              </a:spcAft>
              <a:buNone/>
              <a:defRPr sz="1600">
                <a:solidFill>
                  <a:srgbClr val="0A1852"/>
                </a:solidFill>
              </a:defRPr>
            </a:lvl6pPr>
            <a:lvl7pPr lvl="6" rtl="0">
              <a:spcBef>
                <a:spcPts val="1600"/>
              </a:spcBef>
              <a:spcAft>
                <a:spcPts val="0"/>
              </a:spcAft>
              <a:buNone/>
              <a:defRPr sz="1600">
                <a:solidFill>
                  <a:srgbClr val="0A1852"/>
                </a:solidFill>
              </a:defRPr>
            </a:lvl7pPr>
            <a:lvl8pPr lvl="7" rtl="0">
              <a:spcBef>
                <a:spcPts val="1600"/>
              </a:spcBef>
              <a:spcAft>
                <a:spcPts val="0"/>
              </a:spcAft>
              <a:buNone/>
              <a:defRPr sz="1600">
                <a:solidFill>
                  <a:srgbClr val="0A1852"/>
                </a:solidFill>
              </a:defRPr>
            </a:lvl8pPr>
            <a:lvl9pPr lvl="8" rtl="0">
              <a:spcBef>
                <a:spcPts val="1600"/>
              </a:spcBef>
              <a:spcAft>
                <a:spcPts val="1600"/>
              </a:spcAft>
              <a:buNone/>
              <a:defRPr sz="1600">
                <a:solidFill>
                  <a:srgbClr val="0A1852"/>
                </a:solidFill>
              </a:defRPr>
            </a:lvl9pPr>
          </a:lstStyle>
          <a:p>
            <a:endParaRPr/>
          </a:p>
        </p:txBody>
      </p:sp>
      <p:sp>
        <p:nvSpPr>
          <p:cNvPr id="85" name="Google Shape;85;p11"/>
          <p:cNvSpPr txBox="1">
            <a:spLocks noGrp="1"/>
          </p:cNvSpPr>
          <p:nvPr>
            <p:ph type="body" idx="8"/>
          </p:nvPr>
        </p:nvSpPr>
        <p:spPr>
          <a:xfrm>
            <a:off x="6249121" y="2820575"/>
            <a:ext cx="2802900" cy="198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6" name="Google Shape;86;p11"/>
          <p:cNvSpPr txBox="1">
            <a:spLocks noGrp="1"/>
          </p:cNvSpPr>
          <p:nvPr>
            <p:ph type="subTitle" idx="9"/>
          </p:nvPr>
        </p:nvSpPr>
        <p:spPr>
          <a:xfrm>
            <a:off x="6216913" y="2092222"/>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103"/>
        <p:cNvGrpSpPr/>
        <p:nvPr/>
      </p:nvGrpSpPr>
      <p:grpSpPr>
        <a:xfrm>
          <a:off x="0" y="0"/>
          <a:ext cx="0" cy="0"/>
          <a:chOff x="0" y="0"/>
          <a:chExt cx="0" cy="0"/>
        </a:xfrm>
      </p:grpSpPr>
      <p:sp>
        <p:nvSpPr>
          <p:cNvPr id="104" name="Google Shape;104;p13"/>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05" name="Google Shape;105;p13"/>
          <p:cNvSpPr txBox="1">
            <a:spLocks noGrp="1"/>
          </p:cNvSpPr>
          <p:nvPr>
            <p:ph type="subTitle" idx="1"/>
          </p:nvPr>
        </p:nvSpPr>
        <p:spPr>
          <a:xfrm>
            <a:off x="503872" y="787525"/>
            <a:ext cx="38847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6" name="Google Shape;106;p13"/>
          <p:cNvSpPr txBox="1">
            <a:spLocks noGrp="1"/>
          </p:cNvSpPr>
          <p:nvPr>
            <p:ph type="body" idx="2"/>
          </p:nvPr>
        </p:nvSpPr>
        <p:spPr>
          <a:xfrm>
            <a:off x="512875" y="1380050"/>
            <a:ext cx="8093100" cy="3294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07" name="Google Shape;107;p13"/>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08" name="Google Shape;108;p1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11" name="Google Shape;111;p1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1F1F50"/>
              </a:buClr>
              <a:buSzPts val="2800"/>
              <a:buFont typeface="Lato Black"/>
              <a:buNone/>
              <a:defRPr sz="2800">
                <a:solidFill>
                  <a:srgbClr val="1F1F50"/>
                </a:solidFill>
                <a:latin typeface="Lato Black"/>
                <a:ea typeface="Lato Black"/>
                <a:cs typeface="Lato Black"/>
                <a:sym typeface="Lato Blac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50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50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7" r:id="rId8"/>
    <p:sldLayoutId id="2147483659" r:id="rId9"/>
    <p:sldLayoutId id="2147483660" r:id="rId10"/>
    <p:sldLayoutId id="2147483661" r:id="rId11"/>
    <p:sldLayoutId id="2147483662" r:id="rId12"/>
    <p:sldLayoutId id="2147483663" r:id="rId13"/>
    <p:sldLayoutId id="2147483664" r:id="rId14"/>
    <p:sldLayoutId id="2147483670" r:id="rId15"/>
    <p:sldLayoutId id="2147483672" r:id="rId16"/>
    <p:sldLayoutId id="2147483673" r:id="rId17"/>
    <p:sldLayoutId id="2147483674" r:id="rId18"/>
    <p:sldLayoutId id="2147483675" r:id="rId19"/>
    <p:sldLayoutId id="2147483676" r:id="rId20"/>
    <p:sldLayoutId id="2147483677" r:id="rId21"/>
    <p:sldLayoutId id="2147483678" r:id="rId22"/>
    <p:sldLayoutId id="2147483679" r:id="rId23"/>
    <p:sldLayoutId id="2147483682" r:id="rId24"/>
    <p:sldLayoutId id="2147483685"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0"/>
          <p:cNvSpPr txBox="1">
            <a:spLocks noGrp="1"/>
          </p:cNvSpPr>
          <p:nvPr>
            <p:ph type="title"/>
          </p:nvPr>
        </p:nvSpPr>
        <p:spPr>
          <a:xfrm>
            <a:off x="116425" y="1916925"/>
            <a:ext cx="9027600" cy="82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3600" dirty="0" smtClean="0"/>
              <a:t>Ed-Zoe</a:t>
            </a:r>
            <a:endParaRPr sz="3600" dirty="0"/>
          </a:p>
        </p:txBody>
      </p:sp>
      <p:sp>
        <p:nvSpPr>
          <p:cNvPr id="264" name="Google Shape;264;p40"/>
          <p:cNvSpPr txBox="1">
            <a:spLocks noGrp="1"/>
          </p:cNvSpPr>
          <p:nvPr>
            <p:ph type="subTitle" idx="1"/>
          </p:nvPr>
        </p:nvSpPr>
        <p:spPr>
          <a:xfrm>
            <a:off x="187312" y="2750625"/>
            <a:ext cx="4559100" cy="377700"/>
          </a:xfrm>
          <a:prstGeom prst="rect">
            <a:avLst/>
          </a:prstGeom>
        </p:spPr>
        <p:txBody>
          <a:bodyPr spcFirstLastPara="1" wrap="square" lIns="91425" tIns="91425" rIns="91425" bIns="91425" anchor="t" anchorCtr="0">
            <a:noAutofit/>
          </a:bodyPr>
          <a:lstStyle/>
          <a:p>
            <a:pPr marL="0" lvl="0" indent="0">
              <a:spcBef>
                <a:spcPts val="1600"/>
              </a:spcBef>
              <a:spcAft>
                <a:spcPts val="1600"/>
              </a:spcAft>
            </a:pPr>
            <a:r>
              <a:rPr lang="en" sz="1300" dirty="0" smtClean="0"/>
              <a:t>Skill Gap, Medium of Instruction, accessibility to employers is a </a:t>
            </a:r>
            <a:r>
              <a:rPr lang="en" sz="1300" dirty="0"/>
              <a:t>key problem for </a:t>
            </a:r>
            <a:r>
              <a:rPr lang="en" sz="1300" dirty="0" smtClean="0"/>
              <a:t>rural Job </a:t>
            </a:r>
            <a:r>
              <a:rPr lang="en" sz="1300" dirty="0"/>
              <a:t>Seekers </a:t>
            </a:r>
            <a:endParaRPr sz="13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1"/>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Why?</a:t>
            </a:r>
            <a:endParaRPr sz="2000"/>
          </a:p>
        </p:txBody>
      </p:sp>
      <p:sp>
        <p:nvSpPr>
          <p:cNvPr id="270" name="Google Shape;270;p41"/>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222222"/>
                </a:solidFill>
                <a:highlight>
                  <a:srgbClr val="FFFFFF"/>
                </a:highlight>
                <a:latin typeface="Lato"/>
                <a:ea typeface="Lato"/>
                <a:cs typeface="Lato"/>
                <a:sym typeface="Lato"/>
              </a:rPr>
              <a:t>Why did you decide to solve this Problem statement</a:t>
            </a:r>
            <a:r>
              <a:rPr lang="en" dirty="0" smtClean="0">
                <a:solidFill>
                  <a:srgbClr val="222222"/>
                </a:solidFill>
                <a:highlight>
                  <a:srgbClr val="FFFFFF"/>
                </a:highlight>
                <a:latin typeface="Lato"/>
                <a:ea typeface="Lato"/>
                <a:cs typeface="Lato"/>
                <a:sym typeface="Lato"/>
              </a:rPr>
              <a:t>?</a:t>
            </a:r>
          </a:p>
          <a:p>
            <a:pPr marL="0" lvl="0" indent="0" algn="l" rtl="0">
              <a:spcBef>
                <a:spcPts val="0"/>
              </a:spcBef>
              <a:spcAft>
                <a:spcPts val="0"/>
              </a:spcAft>
              <a:buNone/>
            </a:pPr>
            <a:endParaRPr lang="en" dirty="0">
              <a:solidFill>
                <a:srgbClr val="222222"/>
              </a:solidFill>
              <a:highlight>
                <a:srgbClr val="FFFFFF"/>
              </a:highlight>
              <a:latin typeface="Lato"/>
              <a:ea typeface="Lato"/>
              <a:cs typeface="Lato"/>
              <a:sym typeface="Lato"/>
            </a:endParaRPr>
          </a:p>
          <a:p>
            <a:pPr lvl="0"/>
            <a:r>
              <a:rPr lang="en-US" dirty="0">
                <a:latin typeface="Lato"/>
                <a:ea typeface="Lato"/>
                <a:cs typeface="Lato"/>
                <a:sym typeface="Lato"/>
              </a:rPr>
              <a:t>Most of the existing </a:t>
            </a:r>
            <a:r>
              <a:rPr lang="en-US" dirty="0" smtClean="0">
                <a:latin typeface="Lato"/>
                <a:ea typeface="Lato"/>
                <a:cs typeface="Lato"/>
                <a:sym typeface="Lato"/>
              </a:rPr>
              <a:t>online upskilling </a:t>
            </a:r>
            <a:r>
              <a:rPr lang="en-US" dirty="0">
                <a:latin typeface="Lato"/>
                <a:ea typeface="Lato"/>
                <a:cs typeface="Lato"/>
                <a:sym typeface="Lato"/>
              </a:rPr>
              <a:t>platforms only </a:t>
            </a:r>
            <a:r>
              <a:rPr lang="en-US" dirty="0" smtClean="0">
                <a:latin typeface="Lato"/>
                <a:ea typeface="Lato"/>
                <a:cs typeface="Lato"/>
                <a:sym typeface="Lato"/>
              </a:rPr>
              <a:t>had professional courses and only in English clearly </a:t>
            </a:r>
            <a:r>
              <a:rPr lang="en-US" dirty="0">
                <a:latin typeface="Lato"/>
                <a:ea typeface="Lato"/>
                <a:cs typeface="Lato"/>
                <a:sym typeface="Lato"/>
              </a:rPr>
              <a:t>didn't </a:t>
            </a:r>
            <a:r>
              <a:rPr lang="en-US" dirty="0" smtClean="0">
                <a:latin typeface="Lato"/>
                <a:ea typeface="Lato"/>
                <a:cs typeface="Lato"/>
                <a:sym typeface="Lato"/>
              </a:rPr>
              <a:t>support any rural Job seekers to find a proper employment opportunities. </a:t>
            </a:r>
            <a:r>
              <a:rPr lang="en-US" dirty="0">
                <a:latin typeface="Lato"/>
                <a:ea typeface="Lato"/>
                <a:cs typeface="Lato"/>
                <a:sym typeface="Lato"/>
              </a:rPr>
              <a:t>The local spaces available to up </a:t>
            </a:r>
            <a:r>
              <a:rPr lang="en-US" dirty="0" smtClean="0">
                <a:latin typeface="Lato"/>
                <a:ea typeface="Lato"/>
                <a:cs typeface="Lato"/>
                <a:sym typeface="Lato"/>
              </a:rPr>
              <a:t>skill courses </a:t>
            </a:r>
            <a:r>
              <a:rPr lang="en-US" dirty="0">
                <a:latin typeface="Lato"/>
                <a:ea typeface="Lato"/>
                <a:cs typeface="Lato"/>
                <a:sym typeface="Lato"/>
              </a:rPr>
              <a:t>are expensive and still don't provide Job assistance which is a huge gap.</a:t>
            </a:r>
            <a:endParaRPr dirty="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2"/>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222222"/>
                </a:solidFill>
                <a:highlight>
                  <a:srgbClr val="FFFFFF"/>
                </a:highlight>
              </a:rPr>
              <a:t>User Segment &amp; Pain Points</a:t>
            </a:r>
            <a:endParaRPr sz="2000"/>
          </a:p>
        </p:txBody>
      </p:sp>
      <p:sp>
        <p:nvSpPr>
          <p:cNvPr id="276" name="Google Shape;276;p4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dirty="0">
                <a:solidFill>
                  <a:srgbClr val="222222"/>
                </a:solidFill>
                <a:highlight>
                  <a:srgbClr val="FFFFFF"/>
                </a:highlight>
                <a:latin typeface="Lato"/>
                <a:ea typeface="Lato"/>
                <a:cs typeface="Lato"/>
                <a:sym typeface="Lato"/>
              </a:rPr>
              <a:t>Which user /advertiser segment would be early adopter of your product &amp; why</a:t>
            </a:r>
            <a:r>
              <a:rPr lang="en" dirty="0" smtClean="0">
                <a:solidFill>
                  <a:srgbClr val="222222"/>
                </a:solidFill>
                <a:highlight>
                  <a:srgbClr val="FFFFFF"/>
                </a:highlight>
                <a:latin typeface="Lato"/>
                <a:ea typeface="Lato"/>
                <a:cs typeface="Lato"/>
                <a:sym typeface="Lato"/>
              </a:rPr>
              <a:t>?</a:t>
            </a:r>
          </a:p>
          <a:p>
            <a:pPr marL="0" lvl="0" indent="0" algn="l" rtl="0">
              <a:lnSpc>
                <a:spcPct val="115000"/>
              </a:lnSpc>
              <a:spcBef>
                <a:spcPts val="1000"/>
              </a:spcBef>
              <a:spcAft>
                <a:spcPts val="0"/>
              </a:spcAft>
              <a:buNone/>
            </a:pPr>
            <a:r>
              <a:rPr lang="en" dirty="0" smtClean="0">
                <a:solidFill>
                  <a:srgbClr val="222222"/>
                </a:solidFill>
                <a:highlight>
                  <a:srgbClr val="FFFFFF"/>
                </a:highlight>
                <a:latin typeface="Lato"/>
                <a:ea typeface="Lato"/>
                <a:cs typeface="Lato"/>
                <a:sym typeface="Lato"/>
              </a:rPr>
              <a:t>The pain point of Rural Job seekers is to get direct brand content access, Launguage barrier in upskilling, Recognition from the brands. </a:t>
            </a:r>
            <a:endParaRPr lang="en" dirty="0" smtClean="0">
              <a:solidFill>
                <a:srgbClr val="222222"/>
              </a:solidFill>
              <a:highlight>
                <a:srgbClr val="FFFFFF"/>
              </a:highlight>
              <a:latin typeface="Lato"/>
              <a:ea typeface="Lato"/>
              <a:cs typeface="Lato"/>
              <a:sym typeface="Lato"/>
            </a:endParaRPr>
          </a:p>
          <a:p>
            <a:pPr marL="0" lvl="0" indent="0" algn="l" rtl="0">
              <a:lnSpc>
                <a:spcPct val="115000"/>
              </a:lnSpc>
              <a:spcBef>
                <a:spcPts val="1000"/>
              </a:spcBef>
              <a:spcAft>
                <a:spcPts val="0"/>
              </a:spcAft>
              <a:buNone/>
            </a:pPr>
            <a:r>
              <a:rPr lang="en" dirty="0" smtClean="0">
                <a:solidFill>
                  <a:srgbClr val="222222"/>
                </a:solidFill>
                <a:highlight>
                  <a:srgbClr val="FFFFFF"/>
                </a:highlight>
                <a:latin typeface="Lato"/>
                <a:ea typeface="Lato"/>
                <a:cs typeface="Lato"/>
                <a:sym typeface="Lato"/>
              </a:rPr>
              <a:t>Rural Job seekers and Rural Women would be early adopters of our product as they are one in need with nosolution to their exiting problem of Skills and employment.</a:t>
            </a:r>
            <a:endParaRPr sz="1200" dirty="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1000"/>
              </a:spcAft>
              <a:buNone/>
            </a:pPr>
            <a:r>
              <a:rPr lang="en" dirty="0">
                <a:solidFill>
                  <a:srgbClr val="222222"/>
                </a:solidFill>
                <a:highlight>
                  <a:srgbClr val="FFFFFF"/>
                </a:highlight>
                <a:latin typeface="Lato"/>
                <a:ea typeface="Lato"/>
                <a:cs typeface="Lato"/>
                <a:sym typeface="Lato"/>
              </a:rPr>
              <a:t>What are the alternatives/competitive products for the problem you are solving</a:t>
            </a:r>
            <a:r>
              <a:rPr lang="en" dirty="0" smtClean="0">
                <a:solidFill>
                  <a:srgbClr val="222222"/>
                </a:solidFill>
                <a:highlight>
                  <a:srgbClr val="FFFFFF"/>
                </a:highlight>
                <a:latin typeface="Lato"/>
                <a:ea typeface="Lato"/>
                <a:cs typeface="Lato"/>
                <a:sym typeface="Lato"/>
              </a:rPr>
              <a:t>?</a:t>
            </a:r>
          </a:p>
          <a:p>
            <a:pPr marL="0" lvl="0" indent="0" algn="l" rtl="0">
              <a:lnSpc>
                <a:spcPct val="115000"/>
              </a:lnSpc>
              <a:spcBef>
                <a:spcPts val="1000"/>
              </a:spcBef>
              <a:spcAft>
                <a:spcPts val="1000"/>
              </a:spcAft>
              <a:buNone/>
            </a:pPr>
            <a:endParaRPr lang="en" dirty="0">
              <a:solidFill>
                <a:srgbClr val="222222"/>
              </a:solidFill>
              <a:highlight>
                <a:srgbClr val="FFFFFF"/>
              </a:highlight>
              <a:latin typeface="Lato"/>
              <a:ea typeface="Lato"/>
              <a:cs typeface="Lato"/>
              <a:sym typeface="Lato"/>
            </a:endParaRPr>
          </a:p>
          <a:p>
            <a:pPr marL="0" lvl="0" indent="0" algn="l" rtl="0">
              <a:lnSpc>
                <a:spcPct val="115000"/>
              </a:lnSpc>
              <a:spcBef>
                <a:spcPts val="1000"/>
              </a:spcBef>
              <a:spcAft>
                <a:spcPts val="1000"/>
              </a:spcAft>
              <a:buNone/>
            </a:pPr>
            <a:r>
              <a:rPr lang="en" dirty="0" smtClean="0">
                <a:solidFill>
                  <a:srgbClr val="222222"/>
                </a:solidFill>
                <a:highlight>
                  <a:srgbClr val="FFFFFF"/>
                </a:highlight>
                <a:latin typeface="Lato"/>
                <a:ea typeface="Lato"/>
                <a:cs typeface="Lato"/>
                <a:sym typeface="Lato"/>
              </a:rPr>
              <a:t>Udemy, Skillshare, Udacity.</a:t>
            </a:r>
            <a:endParaRPr dirty="0">
              <a:latin typeface="Lato"/>
              <a:ea typeface="Lato"/>
              <a:cs typeface="Lato"/>
              <a:sym typeface="Lato"/>
            </a:endParaRPr>
          </a:p>
        </p:txBody>
      </p:sp>
      <p:sp>
        <p:nvSpPr>
          <p:cNvPr id="282" name="Google Shape;282;p43"/>
          <p:cNvSpPr txBox="1">
            <a:spLocks noGrp="1"/>
          </p:cNvSpPr>
          <p:nvPr>
            <p:ph type="title"/>
          </p:nvPr>
        </p:nvSpPr>
        <p:spPr>
          <a:xfrm>
            <a:off x="3422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Current Landscape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4"/>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DEMO</a:t>
            </a:r>
            <a:endParaRPr sz="2000"/>
          </a:p>
        </p:txBody>
      </p:sp>
      <p:sp>
        <p:nvSpPr>
          <p:cNvPr id="288" name="Google Shape;288;p44"/>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222222"/>
                </a:solidFill>
                <a:highlight>
                  <a:srgbClr val="FFFFFF"/>
                </a:highlight>
                <a:latin typeface="Lato"/>
                <a:ea typeface="Lato"/>
                <a:cs typeface="Lato"/>
                <a:sym typeface="Lato"/>
              </a:rPr>
              <a:t>Present your solution, talk about methodology, architecture &amp; </a:t>
            </a:r>
            <a:r>
              <a:rPr lang="en" dirty="0" smtClean="0">
                <a:solidFill>
                  <a:srgbClr val="222222"/>
                </a:solidFill>
                <a:highlight>
                  <a:srgbClr val="FFFFFF"/>
                </a:highlight>
                <a:latin typeface="Lato"/>
                <a:ea typeface="Lato"/>
                <a:cs typeface="Lato"/>
                <a:sym typeface="Lato"/>
              </a:rPr>
              <a:t>scalability</a:t>
            </a:r>
          </a:p>
          <a:p>
            <a:pPr marL="0" lvl="0" indent="0" algn="l" rtl="0">
              <a:spcBef>
                <a:spcPts val="0"/>
              </a:spcBef>
              <a:spcAft>
                <a:spcPts val="0"/>
              </a:spcAft>
              <a:buNone/>
            </a:pPr>
            <a:endParaRPr lang="en" dirty="0">
              <a:solidFill>
                <a:srgbClr val="222222"/>
              </a:solidFill>
              <a:highlight>
                <a:srgbClr val="FFFFFF"/>
              </a:highlight>
              <a:latin typeface="Lato"/>
              <a:ea typeface="Lato"/>
              <a:cs typeface="Lato"/>
              <a:sym typeface="Lato"/>
            </a:endParaRPr>
          </a:p>
          <a:p>
            <a:pPr marL="0" lvl="0" indent="0" algn="l" rtl="0">
              <a:spcBef>
                <a:spcPts val="0"/>
              </a:spcBef>
              <a:spcAft>
                <a:spcPts val="0"/>
              </a:spcAft>
              <a:buNone/>
            </a:pPr>
            <a:r>
              <a:rPr lang="en" dirty="0" smtClean="0">
                <a:solidFill>
                  <a:srgbClr val="222222"/>
                </a:solidFill>
                <a:highlight>
                  <a:srgbClr val="FFFFFF"/>
                </a:highlight>
                <a:latin typeface="Lato"/>
                <a:ea typeface="Lato"/>
                <a:cs typeface="Lato"/>
                <a:sym typeface="Lato"/>
              </a:rPr>
              <a:t>We  are creating an All in one Platform for Brands as well as Job seekers </a:t>
            </a:r>
          </a:p>
          <a:p>
            <a:pPr marL="0" lvl="0" indent="0" algn="l" rtl="0">
              <a:spcBef>
                <a:spcPts val="0"/>
              </a:spcBef>
              <a:spcAft>
                <a:spcPts val="0"/>
              </a:spcAft>
              <a:buNone/>
            </a:pPr>
            <a:r>
              <a:rPr lang="en" dirty="0" smtClean="0">
                <a:solidFill>
                  <a:srgbClr val="222222"/>
                </a:solidFill>
                <a:highlight>
                  <a:srgbClr val="FFFFFF"/>
                </a:highlight>
                <a:latin typeface="Lato"/>
                <a:ea typeface="Lato"/>
                <a:cs typeface="Lato"/>
                <a:sym typeface="Lato"/>
              </a:rPr>
              <a:t>To Upskill and apply for Jobs in the same Platform and for the companies it’s the pool of trained candidates to hire.</a:t>
            </a:r>
          </a:p>
          <a:p>
            <a:pPr marL="0" lvl="0" indent="0" algn="l" rtl="0">
              <a:spcBef>
                <a:spcPts val="0"/>
              </a:spcBef>
              <a:spcAft>
                <a:spcPts val="0"/>
              </a:spcAft>
              <a:buNone/>
            </a:pPr>
            <a:endParaRPr lang="en" dirty="0">
              <a:solidFill>
                <a:srgbClr val="222222"/>
              </a:solidFill>
              <a:highlight>
                <a:srgbClr val="FFFFFF"/>
              </a:highlight>
              <a:latin typeface="Lato"/>
              <a:ea typeface="Lato"/>
              <a:cs typeface="Lato"/>
              <a:sym typeface="Lato"/>
            </a:endParaRPr>
          </a:p>
          <a:p>
            <a:pPr marL="0" lvl="0" indent="0" algn="l" rtl="0">
              <a:spcBef>
                <a:spcPts val="0"/>
              </a:spcBef>
              <a:spcAft>
                <a:spcPts val="0"/>
              </a:spcAft>
              <a:buNone/>
            </a:pPr>
            <a:r>
              <a:rPr lang="en" dirty="0" smtClean="0">
                <a:solidFill>
                  <a:srgbClr val="222222"/>
                </a:solidFill>
                <a:highlight>
                  <a:srgbClr val="FFFFFF"/>
                </a:highlight>
                <a:latin typeface="Lato"/>
                <a:ea typeface="Lato"/>
                <a:cs typeface="Lato"/>
                <a:sym typeface="Lato"/>
              </a:rPr>
              <a:t>The architecture is the Web Application where we bring Upskilling and Hiring happen easily and quickly.</a:t>
            </a:r>
            <a:endParaRPr dirty="0">
              <a:latin typeface="Lato"/>
              <a:ea typeface="Lato"/>
              <a:cs typeface="Lato"/>
              <a:sym typeface="Lato"/>
            </a:endParaRPr>
          </a:p>
          <a:p>
            <a:pPr marL="914400" lvl="0" indent="0" algn="l" rtl="0">
              <a:spcBef>
                <a:spcPts val="0"/>
              </a:spcBef>
              <a:spcAft>
                <a:spcPts val="0"/>
              </a:spcAft>
              <a:buNone/>
            </a:pPr>
            <a:endParaRPr sz="1200" dirty="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5"/>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222222"/>
                </a:solidFill>
                <a:highlight>
                  <a:srgbClr val="FFFFFF"/>
                </a:highlight>
              </a:rPr>
              <a:t>Key Differentiators &amp; Adoption Plan</a:t>
            </a:r>
            <a:endParaRPr sz="2000"/>
          </a:p>
        </p:txBody>
      </p:sp>
      <p:sp>
        <p:nvSpPr>
          <p:cNvPr id="294" name="Google Shape;294;p45"/>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222222"/>
                </a:solidFill>
                <a:highlight>
                  <a:srgbClr val="FFFFFF"/>
                </a:highlight>
                <a:latin typeface="Lato"/>
                <a:ea typeface="Lato"/>
                <a:cs typeface="Lato"/>
                <a:sym typeface="Lato"/>
              </a:rPr>
              <a:t>How is your solution better than alternatives and how do you plan to build adoption</a:t>
            </a:r>
            <a:r>
              <a:rPr lang="en" dirty="0" smtClean="0">
                <a:solidFill>
                  <a:srgbClr val="222222"/>
                </a:solidFill>
                <a:highlight>
                  <a:srgbClr val="FFFFFF"/>
                </a:highlight>
                <a:latin typeface="Lato"/>
                <a:ea typeface="Lato"/>
                <a:cs typeface="Lato"/>
                <a:sym typeface="Lato"/>
              </a:rPr>
              <a:t>?</a:t>
            </a:r>
          </a:p>
          <a:p>
            <a:pPr marL="0" lvl="0" indent="0" algn="l" rtl="0">
              <a:spcBef>
                <a:spcPts val="0"/>
              </a:spcBef>
              <a:spcAft>
                <a:spcPts val="0"/>
              </a:spcAft>
              <a:buNone/>
            </a:pPr>
            <a:endParaRPr lang="en" dirty="0">
              <a:solidFill>
                <a:srgbClr val="222222"/>
              </a:solidFill>
              <a:highlight>
                <a:srgbClr val="FFFFFF"/>
              </a:highlight>
              <a:latin typeface="Lato"/>
              <a:ea typeface="Lato"/>
              <a:cs typeface="Lato"/>
              <a:sym typeface="Lato"/>
            </a:endParaRPr>
          </a:p>
          <a:p>
            <a:pPr marL="0" lvl="0" indent="0" algn="l" rtl="0">
              <a:spcBef>
                <a:spcPts val="0"/>
              </a:spcBef>
              <a:spcAft>
                <a:spcPts val="0"/>
              </a:spcAft>
              <a:buNone/>
            </a:pPr>
            <a:r>
              <a:rPr lang="en" dirty="0" smtClean="0">
                <a:solidFill>
                  <a:srgbClr val="222222"/>
                </a:solidFill>
                <a:highlight>
                  <a:srgbClr val="FFFFFF"/>
                </a:highlight>
                <a:latin typeface="Lato"/>
                <a:ea typeface="Lato"/>
                <a:cs typeface="Lato"/>
                <a:sym typeface="Lato"/>
              </a:rPr>
              <a:t>Build a Web Application</a:t>
            </a:r>
            <a:r>
              <a:rPr lang="en" dirty="0">
                <a:highlight>
                  <a:srgbClr val="FFFFFF"/>
                </a:highlight>
                <a:latin typeface="Lato"/>
                <a:ea typeface="Lato"/>
                <a:cs typeface="Lato"/>
                <a:sym typeface="Lato"/>
              </a:rPr>
              <a:t> </a:t>
            </a:r>
            <a:r>
              <a:rPr lang="en" dirty="0" smtClean="0">
                <a:highlight>
                  <a:srgbClr val="FFFFFF"/>
                </a:highlight>
                <a:latin typeface="Lato"/>
                <a:ea typeface="Lato"/>
                <a:cs typeface="Lato"/>
                <a:sym typeface="Lato"/>
              </a:rPr>
              <a:t>with smooth user experience funcyionalities</a:t>
            </a:r>
            <a:endParaRPr lang="en" dirty="0" smtClean="0">
              <a:solidFill>
                <a:srgbClr val="222222"/>
              </a:solidFill>
              <a:highlight>
                <a:srgbClr val="FFFFFF"/>
              </a:highlight>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6"/>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Future Vision</a:t>
            </a:r>
            <a:endParaRPr sz="2000"/>
          </a:p>
        </p:txBody>
      </p:sp>
      <p:sp>
        <p:nvSpPr>
          <p:cNvPr id="300" name="Google Shape;300;p46"/>
          <p:cNvSpPr txBox="1"/>
          <p:nvPr/>
        </p:nvSpPr>
        <p:spPr>
          <a:xfrm>
            <a:off x="447250" y="914850"/>
            <a:ext cx="8386200"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222222"/>
                </a:solidFill>
                <a:highlight>
                  <a:srgbClr val="FFFFFF"/>
                </a:highlight>
                <a:latin typeface="Lato"/>
                <a:ea typeface="Lato"/>
                <a:cs typeface="Lato"/>
                <a:sym typeface="Lato"/>
              </a:rPr>
              <a:t>How far it can go</a:t>
            </a:r>
            <a:r>
              <a:rPr lang="en" dirty="0" smtClean="0">
                <a:solidFill>
                  <a:srgbClr val="222222"/>
                </a:solidFill>
                <a:highlight>
                  <a:srgbClr val="FFFFFF"/>
                </a:highlight>
                <a:latin typeface="Lato"/>
                <a:ea typeface="Lato"/>
                <a:cs typeface="Lato"/>
                <a:sym typeface="Lato"/>
              </a:rPr>
              <a:t>?</a:t>
            </a:r>
          </a:p>
          <a:p>
            <a:pPr marL="0" lvl="0" indent="0" algn="l" rtl="0">
              <a:spcBef>
                <a:spcPts val="0"/>
              </a:spcBef>
              <a:spcAft>
                <a:spcPts val="0"/>
              </a:spcAft>
              <a:buNone/>
            </a:pPr>
            <a:endParaRPr lang="en" dirty="0">
              <a:solidFill>
                <a:srgbClr val="222222"/>
              </a:solidFill>
              <a:highlight>
                <a:srgbClr val="FFFFFF"/>
              </a:highlight>
              <a:latin typeface="Lato"/>
              <a:ea typeface="Lato"/>
              <a:cs typeface="Lato"/>
              <a:sym typeface="Lato"/>
            </a:endParaRPr>
          </a:p>
          <a:p>
            <a:pPr marL="0" lvl="0" indent="0" algn="l" rtl="0">
              <a:spcBef>
                <a:spcPts val="0"/>
              </a:spcBef>
              <a:spcAft>
                <a:spcPts val="0"/>
              </a:spcAft>
              <a:buNone/>
            </a:pPr>
            <a:r>
              <a:rPr lang="en" dirty="0" smtClean="0">
                <a:solidFill>
                  <a:srgbClr val="222222"/>
                </a:solidFill>
                <a:highlight>
                  <a:srgbClr val="FFFFFF"/>
                </a:highlight>
                <a:latin typeface="Lato"/>
                <a:ea typeface="Lato"/>
                <a:cs typeface="Lato"/>
                <a:sym typeface="Lato"/>
              </a:rPr>
              <a:t>As a Vision we are aiming to build a web application with Upskilling, Recruitment and product promotion happening in the same platform.  Accessible for rural Job seekers</a:t>
            </a:r>
            <a:endParaRPr dirty="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7"/>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Your Aha Moment!</a:t>
            </a:r>
            <a:endParaRPr sz="2000"/>
          </a:p>
        </p:txBody>
      </p:sp>
      <p:sp>
        <p:nvSpPr>
          <p:cNvPr id="306" name="Google Shape;306;p47"/>
          <p:cNvSpPr txBox="1"/>
          <p:nvPr/>
        </p:nvSpPr>
        <p:spPr>
          <a:xfrm>
            <a:off x="494629" y="1142217"/>
            <a:ext cx="8238600" cy="34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222222"/>
                </a:solidFill>
                <a:highlight>
                  <a:srgbClr val="FFFFFF"/>
                </a:highlight>
                <a:latin typeface="Lato"/>
                <a:ea typeface="Lato"/>
                <a:cs typeface="Lato"/>
                <a:sym typeface="Lato"/>
              </a:rPr>
              <a:t>Add some humour </a:t>
            </a:r>
            <a:r>
              <a:rPr lang="en" dirty="0" smtClean="0">
                <a:solidFill>
                  <a:srgbClr val="222222"/>
                </a:solidFill>
                <a:highlight>
                  <a:srgbClr val="FFFFFF"/>
                </a:highlight>
                <a:latin typeface="Lato"/>
                <a:ea typeface="Lato"/>
                <a:cs typeface="Lato"/>
                <a:sym typeface="Lato"/>
              </a:rPr>
              <a:t>:)</a:t>
            </a:r>
          </a:p>
          <a:p>
            <a:pPr marL="0" lvl="0" indent="0" algn="l" rtl="0">
              <a:spcBef>
                <a:spcPts val="0"/>
              </a:spcBef>
              <a:spcAft>
                <a:spcPts val="0"/>
              </a:spcAft>
              <a:buNone/>
            </a:pPr>
            <a:endParaRPr lang="en" dirty="0">
              <a:solidFill>
                <a:srgbClr val="222222"/>
              </a:solidFill>
              <a:highlight>
                <a:srgbClr val="FFFFFF"/>
              </a:highlight>
              <a:latin typeface="Lato"/>
              <a:ea typeface="Lato"/>
              <a:cs typeface="Lato"/>
              <a:sym typeface="Lato"/>
            </a:endParaRPr>
          </a:p>
          <a:p>
            <a:pPr marL="0" lvl="0" indent="0" algn="l" rtl="0">
              <a:spcBef>
                <a:spcPts val="0"/>
              </a:spcBef>
              <a:spcAft>
                <a:spcPts val="0"/>
              </a:spcAft>
              <a:buNone/>
            </a:pPr>
            <a:r>
              <a:rPr lang="en" dirty="0" smtClean="0">
                <a:solidFill>
                  <a:srgbClr val="222222"/>
                </a:solidFill>
                <a:highlight>
                  <a:srgbClr val="FFFFFF"/>
                </a:highlight>
                <a:latin typeface="Lato"/>
                <a:ea typeface="Lato"/>
                <a:cs typeface="Lato"/>
                <a:sym typeface="Lato"/>
              </a:rPr>
              <a:t>We have a huge vision but have started with just only one course with one brand. Lot more to do in few months from now. Staying motivated as well as blank in raising funds  and  form a right team . </a:t>
            </a:r>
            <a:endParaRPr dirty="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8"/>
          <p:cNvSpPr txBox="1">
            <a:spLocks noGrp="1"/>
          </p:cNvSpPr>
          <p:nvPr>
            <p:ph type="title"/>
          </p:nvPr>
        </p:nvSpPr>
        <p:spPr>
          <a:xfrm>
            <a:off x="338275" y="1916925"/>
            <a:ext cx="8649300" cy="82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Thank You</a:t>
            </a:r>
            <a:endParaRPr sz="3600"/>
          </a:p>
        </p:txBody>
      </p:sp>
      <p:sp>
        <p:nvSpPr>
          <p:cNvPr id="312" name="Google Shape;312;p48"/>
          <p:cNvSpPr txBox="1">
            <a:spLocks noGrp="1"/>
          </p:cNvSpPr>
          <p:nvPr>
            <p:ph type="subTitle" idx="1"/>
          </p:nvPr>
        </p:nvSpPr>
        <p:spPr>
          <a:xfrm>
            <a:off x="339712" y="2750625"/>
            <a:ext cx="4559100" cy="377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a:t>Team member names</a:t>
            </a:r>
            <a:endParaRPr sz="150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366</Words>
  <Application>Microsoft Office PowerPoint</Application>
  <PresentationFormat>On-screen Show (16:9)</PresentationFormat>
  <Paragraphs>35</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Lato</vt:lpstr>
      <vt:lpstr>Lato Black</vt:lpstr>
      <vt:lpstr>TI Template</vt:lpstr>
      <vt:lpstr>Ed-Zoe</vt:lpstr>
      <vt:lpstr>Why?</vt:lpstr>
      <vt:lpstr>User Segment &amp; Pain Points</vt:lpstr>
      <vt:lpstr>Current Landscape</vt:lpstr>
      <vt:lpstr>DEMO</vt:lpstr>
      <vt:lpstr>Key Differentiators &amp; Adoption Plan</vt:lpstr>
      <vt:lpstr>Future Vision</vt:lpstr>
      <vt:lpstr>Your Aha Moment!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Team Name</dc:title>
  <dc:creator>Roshen Don</dc:creator>
  <cp:lastModifiedBy>Roshen Don</cp:lastModifiedBy>
  <cp:revision>4</cp:revision>
  <dcterms:modified xsi:type="dcterms:W3CDTF">2022-05-27T15:18:45Z</dcterms:modified>
</cp:coreProperties>
</file>