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538" r:id="rId2"/>
    <p:sldId id="525" r:id="rId3"/>
    <p:sldId id="531" r:id="rId4"/>
    <p:sldId id="590" r:id="rId5"/>
    <p:sldId id="582" r:id="rId6"/>
    <p:sldId id="591" r:id="rId7"/>
    <p:sldId id="584" r:id="rId8"/>
    <p:sldId id="592" r:id="rId9"/>
    <p:sldId id="593" r:id="rId10"/>
  </p:sldIdLst>
  <p:sldSz cx="9144000" cy="6858000" type="screen4x3"/>
  <p:notesSz cx="6797675" cy="9926638"/>
  <p:embeddedFontLst>
    <p:embeddedFont>
      <p:font typeface="D2Coding" panose="020B0600000101010101" charset="-127"/>
      <p:regular r:id="rId13"/>
      <p:bold r:id="rId14"/>
    </p:embeddedFont>
    <p:embeddedFont>
      <p:font typeface="Times" panose="02020603050405020304" pitchFamily="18" charset="0"/>
      <p:regular r:id="rId15"/>
      <p:bold r:id="rId16"/>
      <p:italic r:id="rId17"/>
      <p:boldItalic r:id="rId18"/>
    </p:embeddedFont>
    <p:embeddedFont>
      <p:font typeface="HY견고딕" panose="02030600000101010101" pitchFamily="18" charset="-127"/>
      <p:regular r:id="rId19"/>
    </p:embeddedFont>
    <p:embeddedFont>
      <p:font typeface="새굴림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fontAlgn="ctr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ctr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ctr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ctr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ctr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C86"/>
    <a:srgbClr val="D9504D"/>
    <a:srgbClr val="F79646"/>
    <a:srgbClr val="9BBB59"/>
    <a:srgbClr val="C0504D"/>
    <a:srgbClr val="800000"/>
    <a:srgbClr val="A50021"/>
    <a:srgbClr val="FFC000"/>
    <a:srgbClr val="0033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89490" autoAdjust="0"/>
  </p:normalViewPr>
  <p:slideViewPr>
    <p:cSldViewPr>
      <p:cViewPr varScale="1">
        <p:scale>
          <a:sx n="103" d="100"/>
          <a:sy n="103" d="100"/>
        </p:scale>
        <p:origin x="18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13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829" y="4717732"/>
            <a:ext cx="5156018" cy="4188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325" tIns="45353" rIns="92325" bIns="45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noProof="0"/>
              <a:t>Click to edit Master notes styles</a:t>
            </a:r>
          </a:p>
          <a:p>
            <a:pPr lvl="1"/>
            <a:r>
              <a:rPr lang="en-GB" altLang="ko-KR" noProof="0"/>
              <a:t>Second Level</a:t>
            </a:r>
          </a:p>
          <a:p>
            <a:pPr lvl="2"/>
            <a:r>
              <a:rPr lang="en-GB" altLang="ko-KR" noProof="0"/>
              <a:t>Third Level</a:t>
            </a:r>
          </a:p>
          <a:p>
            <a:pPr lvl="3"/>
            <a:r>
              <a:rPr lang="en-GB" altLang="ko-KR" noProof="0"/>
              <a:t>Fourth Level</a:t>
            </a:r>
          </a:p>
          <a:p>
            <a:pPr lvl="4"/>
            <a:r>
              <a:rPr lang="en-GB" altLang="ko-KR" noProof="0"/>
              <a:t>Fifth Level</a:t>
            </a: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865188"/>
            <a:ext cx="4638675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5224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8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2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43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58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77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76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82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4624"/>
            <a:ext cx="8143932" cy="7238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196752"/>
            <a:ext cx="8143932" cy="51591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u"/>
              <a:defRPr>
                <a:solidFill>
                  <a:srgbClr val="004C86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>
              <a:defRPr>
                <a:solidFill>
                  <a:srgbClr val="004C86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>
              <a:defRPr>
                <a:solidFill>
                  <a:srgbClr val="004C86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>
              <a:defRPr>
                <a:solidFill>
                  <a:srgbClr val="004C86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>
              <a:defRPr>
                <a:solidFill>
                  <a:srgbClr val="004C86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222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12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63" y="44624"/>
            <a:ext cx="8143875" cy="723107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117975" cy="504031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268413"/>
            <a:ext cx="4119562" cy="504031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592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63" y="44624"/>
            <a:ext cx="8143875" cy="723107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908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55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7144"/>
            <a:ext cx="9145417" cy="6865144"/>
          </a:xfrm>
          <a:prstGeom prst="rect">
            <a:avLst/>
          </a:prstGeom>
        </p:spPr>
      </p:pic>
      <p:sp>
        <p:nvSpPr>
          <p:cNvPr id="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124744"/>
            <a:ext cx="814387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15" rIns="91429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dirty="0"/>
              <a:t>First</a:t>
            </a:r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</a:p>
          <a:p>
            <a:pPr lvl="3"/>
            <a:r>
              <a:rPr lang="en-US" altLang="ko-KR" dirty="0"/>
              <a:t>Fourth</a:t>
            </a:r>
          </a:p>
          <a:p>
            <a:pPr lvl="4"/>
            <a:r>
              <a:rPr lang="en-US" altLang="ko-KR" dirty="0"/>
              <a:t>Fifth</a:t>
            </a:r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auto">
          <a:xfrm>
            <a:off x="4577227" y="6492845"/>
            <a:ext cx="393354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 eaLnBrk="1" fontAlgn="base" hangingPunct="1">
              <a:defRPr/>
            </a:pPr>
            <a:fld id="{FBE0BEDB-B01C-4B34-BB22-040F4E2A628B}" type="slidenum">
              <a:rPr lang="ko-KR" altLang="en-US" sz="1200" b="0" i="0" smtClean="0">
                <a:solidFill>
                  <a:srgbClr val="003366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pPr algn="r" eaLnBrk="1" fontAlgn="base" hangingPunct="1">
                <a:defRPr/>
              </a:pPr>
              <a:t>‹#›</a:t>
            </a:fld>
            <a:endParaRPr lang="en-US" altLang="ko-KR" sz="1200" b="0" i="0" dirty="0">
              <a:solidFill>
                <a:srgbClr val="003366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44624"/>
            <a:ext cx="8143875" cy="72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dirty="0"/>
              <a:t>Slide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78" r:id="rId3"/>
    <p:sldLayoutId id="2147483979" r:id="rId4"/>
    <p:sldLayoutId id="2147483981" r:id="rId5"/>
    <p:sldLayoutId id="2147483982" r:id="rId6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/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C86"/>
        </a:buClr>
        <a:buFont typeface="Wingdings" panose="05000000000000000000" pitchFamily="2" charset="2"/>
        <a:buChar char="u"/>
        <a:defRPr kumimoji="1" sz="2400" b="1">
          <a:solidFill>
            <a:srgbClr val="004C86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6"/>
        </a:buClr>
        <a:buFont typeface="Wingdings" pitchFamily="2" charset="2"/>
        <a:buChar char="§"/>
        <a:defRPr kumimoji="1" sz="2000" b="1">
          <a:solidFill>
            <a:srgbClr val="004C86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C86"/>
        </a:buClr>
        <a:buChar char="•"/>
        <a:defRPr kumimoji="1" sz="2000">
          <a:solidFill>
            <a:srgbClr val="004C86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6"/>
        </a:buClr>
        <a:buFont typeface="Wingdings" pitchFamily="2" charset="2"/>
        <a:buChar char="ü"/>
        <a:defRPr kumimoji="1" sz="2000">
          <a:solidFill>
            <a:srgbClr val="004C86"/>
          </a:solidFill>
          <a:latin typeface="맑은 고딕" pitchFamily="50" charset="-127"/>
          <a:ea typeface="맑은 고딕" pitchFamily="50" charset="-127"/>
        </a:defRPr>
      </a:lvl4pPr>
      <a:lvl5pPr marL="2057400" indent="-230188" algn="l" rtl="0" eaLnBrk="0" fontAlgn="base" hangingPunct="0">
        <a:spcBef>
          <a:spcPct val="20000"/>
        </a:spcBef>
        <a:spcAft>
          <a:spcPct val="0"/>
        </a:spcAft>
        <a:buClr>
          <a:srgbClr val="004C86"/>
        </a:buClr>
        <a:buChar char="•"/>
        <a:defRPr kumimoji="1" sz="2000">
          <a:solidFill>
            <a:srgbClr val="004C86"/>
          </a:solidFill>
          <a:latin typeface="맑은 고딕" pitchFamily="50" charset="-127"/>
          <a:ea typeface="맑은 고딕" pitchFamily="50" charset="-127"/>
        </a:defRPr>
      </a:lvl5pPr>
      <a:lvl6pPr marL="2514600" indent="-23018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6pPr>
      <a:lvl7pPr marL="2971800" indent="-23018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7pPr>
      <a:lvl8pPr marL="3429000" indent="-23018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8pPr>
      <a:lvl9pPr marL="3886200" indent="-23018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3568" y="1556792"/>
            <a:ext cx="7572387" cy="39604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장기 연구 과제 </a:t>
            </a:r>
            <a:r>
              <a:rPr lang="ko-KR" altLang="en-US" sz="4000" b="0" dirty="0" smtClean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제목</a:t>
            </a:r>
            <a:r>
              <a:rPr lang="en-US" altLang="ko-KR" sz="40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학급</a:t>
            </a:r>
            <a: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b="0" dirty="0" smtClean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 b="0" dirty="0" smtClean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 </a:t>
            </a:r>
            <a: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</a:t>
            </a:r>
            <a: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성명</a:t>
            </a:r>
            <a: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b="0" dirty="0" smtClean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2400" b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 b="0" smtClean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김한양</a:t>
            </a:r>
            <a: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800" b="0" dirty="0" smtClean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 </a:t>
            </a:r>
            <a:r>
              <a:rPr lang="en-US" altLang="ko-KR" sz="2800" b="0" dirty="0">
                <a:solidFill>
                  <a:srgbClr val="004C8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00. 00.</a:t>
            </a:r>
          </a:p>
        </p:txBody>
      </p:sp>
    </p:spTree>
    <p:extLst>
      <p:ext uri="{BB962C8B-B14F-4D97-AF65-F5344CB8AC3E}">
        <p14:creationId xmlns:p14="http://schemas.microsoft.com/office/powerpoint/2010/main" val="36182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149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필요성 및 목적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제안하는 아이디어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연구 내용 및 목표 결과물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연구 개발 계획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연구의 필요성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7352" y="1059962"/>
            <a:ext cx="8255087" cy="5159176"/>
          </a:xfrm>
        </p:spPr>
        <p:txBody>
          <a:bodyPr>
            <a:normAutofit/>
          </a:bodyPr>
          <a:lstStyle/>
          <a:p>
            <a:pPr marL="197644" indent="-185738">
              <a:spcBef>
                <a:spcPts val="900"/>
              </a:spcBef>
            </a:pPr>
            <a:r>
              <a:rPr lang="en-US" altLang="ko-KR" sz="2000" dirty="0">
                <a:latin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</a:rPr>
              <a:t>*** </a:t>
            </a:r>
            <a:r>
              <a:rPr lang="ko-KR" altLang="en-US" dirty="0">
                <a:latin typeface="D2Coding" panose="020B0609020101020101" pitchFamily="49" charset="-127"/>
              </a:rPr>
              <a:t>시스템의 필요성 </a:t>
            </a:r>
            <a:endParaRPr lang="en-US" altLang="ko-KR" dirty="0">
              <a:latin typeface="D2Coding" panose="020B0609020101020101" pitchFamily="49" charset="-127"/>
            </a:endParaRPr>
          </a:p>
          <a:p>
            <a:pPr marL="597694" lvl="1" indent="-185738">
              <a:spcBef>
                <a:spcPts val="600"/>
              </a:spcBef>
            </a:pPr>
            <a:r>
              <a:rPr lang="ko-KR" altLang="en-US" b="0" dirty="0"/>
              <a:t>필요성</a:t>
            </a:r>
            <a:endParaRPr lang="en-US" altLang="ko-KR" b="0" dirty="0"/>
          </a:p>
          <a:p>
            <a:pPr marL="597694" lvl="1" indent="-185738">
              <a:spcBef>
                <a:spcPts val="600"/>
              </a:spcBef>
            </a:pPr>
            <a:r>
              <a:rPr lang="ko-KR" altLang="en-US" b="0" dirty="0"/>
              <a:t>기존 제품이나 연구의 문제점과 차별성</a:t>
            </a:r>
            <a:endParaRPr lang="en-US" altLang="ko-KR" b="0" dirty="0"/>
          </a:p>
          <a:p>
            <a:pPr marL="197644" indent="-185738">
              <a:spcBef>
                <a:spcPts val="900"/>
              </a:spcBef>
            </a:pPr>
            <a:endParaRPr lang="en-US" altLang="ko-KR" sz="2000" b="0" dirty="0"/>
          </a:p>
          <a:p>
            <a:pPr marL="11906" indent="0">
              <a:spcBef>
                <a:spcPts val="900"/>
              </a:spcBef>
              <a:buNone/>
            </a:pPr>
            <a:endParaRPr lang="en-US" altLang="ko-KR" sz="1600" dirty="0">
              <a:latin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5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7352" y="1059962"/>
            <a:ext cx="8255087" cy="5159176"/>
          </a:xfrm>
        </p:spPr>
        <p:txBody>
          <a:bodyPr>
            <a:normAutofit/>
          </a:bodyPr>
          <a:lstStyle/>
          <a:p>
            <a:pPr marL="197644" indent="-185738">
              <a:spcBef>
                <a:spcPts val="900"/>
              </a:spcBef>
            </a:pPr>
            <a:r>
              <a:rPr lang="en-US" altLang="ko-KR" sz="2000" dirty="0">
                <a:latin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</a:rPr>
              <a:t> </a:t>
            </a:r>
            <a:r>
              <a:rPr lang="en-US" altLang="ko-KR" dirty="0"/>
              <a:t>*** </a:t>
            </a:r>
            <a:r>
              <a:rPr lang="ko-KR" altLang="en-US" dirty="0"/>
              <a:t>시스템의 목적</a:t>
            </a:r>
            <a:endParaRPr lang="en-US" altLang="ko-KR" dirty="0"/>
          </a:p>
          <a:p>
            <a:pPr marL="597694" lvl="1" indent="-185738">
              <a:spcBef>
                <a:spcPts val="600"/>
              </a:spcBef>
            </a:pPr>
            <a:r>
              <a:rPr lang="ko-KR" altLang="en-US" b="0" dirty="0"/>
              <a:t>연구 목적</a:t>
            </a:r>
            <a:endParaRPr lang="en-US" altLang="ko-KR" b="0" dirty="0"/>
          </a:p>
          <a:p>
            <a:pPr marL="597694" lvl="1" indent="-185738">
              <a:spcBef>
                <a:spcPts val="600"/>
              </a:spcBef>
            </a:pPr>
            <a:r>
              <a:rPr lang="ko-KR" altLang="en-US" b="0" dirty="0"/>
              <a:t>제안하는 연구가 갖는 대표적인 특징</a:t>
            </a:r>
            <a:endParaRPr lang="en-US" altLang="ko-KR" b="0" dirty="0"/>
          </a:p>
          <a:p>
            <a:pPr marL="597694" lvl="1" indent="-185738">
              <a:spcBef>
                <a:spcPts val="600"/>
              </a:spcBef>
            </a:pPr>
            <a:r>
              <a:rPr lang="ko-KR" altLang="en-US" b="0" dirty="0"/>
              <a:t>연구 </a:t>
            </a:r>
            <a:r>
              <a:rPr lang="en-US" altLang="ko-KR" b="0" dirty="0"/>
              <a:t>(</a:t>
            </a:r>
            <a:r>
              <a:rPr lang="ko-KR" altLang="en-US" b="0" dirty="0"/>
              <a:t>수행</a:t>
            </a:r>
            <a:r>
              <a:rPr lang="en-US" altLang="ko-KR" b="0" dirty="0"/>
              <a:t>)</a:t>
            </a:r>
            <a:r>
              <a:rPr lang="ko-KR" altLang="en-US" b="0" dirty="0"/>
              <a:t> 범위</a:t>
            </a:r>
            <a:endParaRPr lang="en-US" altLang="ko-KR" b="0" dirty="0"/>
          </a:p>
          <a:p>
            <a:pPr marL="597694" lvl="1" indent="-185738">
              <a:spcBef>
                <a:spcPts val="900"/>
              </a:spcBef>
            </a:pPr>
            <a:endParaRPr lang="en-US" altLang="ko-KR" sz="1600" dirty="0">
              <a:latin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2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7352" y="1059962"/>
            <a:ext cx="8255087" cy="5159176"/>
          </a:xfrm>
        </p:spPr>
        <p:txBody>
          <a:bodyPr>
            <a:normAutofit/>
          </a:bodyPr>
          <a:lstStyle/>
          <a:p>
            <a:pPr marL="197644" indent="-185738">
              <a:spcBef>
                <a:spcPts val="900"/>
              </a:spcBef>
            </a:pPr>
            <a:r>
              <a:rPr lang="en-US" altLang="ko-KR" sz="2000" dirty="0"/>
              <a:t> </a:t>
            </a:r>
            <a:r>
              <a:rPr lang="ko-KR" altLang="en-US" sz="2000" dirty="0"/>
              <a:t>시스템 구조도</a:t>
            </a:r>
            <a:endParaRPr lang="en-US" altLang="ko-KR" sz="2000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sz="1800" b="0" dirty="0"/>
              <a:t>결과물의 주요 아이디어를 구체적으로 표현</a:t>
            </a:r>
            <a:endParaRPr lang="en-US" altLang="ko-KR" sz="1800" b="0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sz="1800" b="0" dirty="0"/>
              <a:t>전체적인 구조를 나타내는 그림</a:t>
            </a:r>
            <a:endParaRPr lang="en-US" altLang="ko-KR" sz="1800" b="0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sz="1800" b="0" dirty="0"/>
              <a:t>아이디어의 흐름을 표현하는 </a:t>
            </a:r>
            <a:r>
              <a:rPr lang="en-US" altLang="ko-KR" sz="1800" b="0" dirty="0"/>
              <a:t>Flow Chart (</a:t>
            </a:r>
            <a:r>
              <a:rPr lang="ko-KR" altLang="en-US" sz="1800" b="0" dirty="0"/>
              <a:t>흐름도</a:t>
            </a:r>
            <a:r>
              <a:rPr lang="en-US" altLang="ko-KR" sz="1800" b="0" dirty="0"/>
              <a:t>) </a:t>
            </a:r>
            <a:r>
              <a:rPr lang="ko-KR" altLang="en-US" sz="1800" b="0" dirty="0"/>
              <a:t>작성 </a:t>
            </a:r>
            <a:endParaRPr lang="en-US" altLang="ko-KR" sz="1800" b="0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sz="1800" b="0" dirty="0"/>
              <a:t>아이디어의 알고리즘을 </a:t>
            </a:r>
            <a:r>
              <a:rPr lang="ko-KR" altLang="en-US" sz="1800" b="0" dirty="0" err="1"/>
              <a:t>슈도코드</a:t>
            </a:r>
            <a:r>
              <a:rPr lang="ko-KR" altLang="en-US" sz="1800" b="0" dirty="0"/>
              <a:t> 또는 자연어로 기술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108595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내용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7352" y="1059962"/>
            <a:ext cx="8255087" cy="5159176"/>
          </a:xfrm>
        </p:spPr>
        <p:txBody>
          <a:bodyPr>
            <a:normAutofit/>
          </a:bodyPr>
          <a:lstStyle/>
          <a:p>
            <a:pPr marL="197644" indent="-185738">
              <a:spcBef>
                <a:spcPts val="900"/>
              </a:spcBef>
            </a:pPr>
            <a:r>
              <a:rPr lang="en-US" altLang="ko-KR" sz="2000" dirty="0"/>
              <a:t> </a:t>
            </a:r>
            <a:r>
              <a:rPr lang="ko-KR" altLang="en-US" dirty="0"/>
              <a:t>연구 내용</a:t>
            </a:r>
            <a:endParaRPr lang="en-US" altLang="ko-KR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b="0" dirty="0"/>
              <a:t>제안 하는 아이디어를 구현하기 위한 연구 개발 내용</a:t>
            </a:r>
            <a:endParaRPr lang="en-US" altLang="ko-KR" b="0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b="0" dirty="0"/>
              <a:t>연구 개발의 절차 및 내용을 그림</a:t>
            </a:r>
            <a:r>
              <a:rPr lang="en-US" altLang="ko-KR" b="0" dirty="0"/>
              <a:t>, </a:t>
            </a:r>
            <a:r>
              <a:rPr lang="ko-KR" altLang="en-US" b="0" dirty="0"/>
              <a:t>도표를 활용하여 표현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8521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결과물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7352" y="1059962"/>
            <a:ext cx="8255087" cy="5159176"/>
          </a:xfrm>
        </p:spPr>
        <p:txBody>
          <a:bodyPr>
            <a:normAutofit/>
          </a:bodyPr>
          <a:lstStyle/>
          <a:p>
            <a:pPr marL="197644" indent="-185738">
              <a:spcBef>
                <a:spcPts val="900"/>
              </a:spcBef>
            </a:pPr>
            <a:r>
              <a:rPr lang="en-US" altLang="ko-KR" sz="2000" dirty="0"/>
              <a:t> </a:t>
            </a:r>
            <a:r>
              <a:rPr lang="ko-KR" altLang="en-US" dirty="0"/>
              <a:t>목표 결과물</a:t>
            </a:r>
            <a:endParaRPr lang="en-US" altLang="ko-KR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b="0" dirty="0"/>
              <a:t>그림</a:t>
            </a:r>
            <a:r>
              <a:rPr lang="en-US" altLang="ko-KR" b="0" dirty="0"/>
              <a:t>, </a:t>
            </a:r>
            <a:r>
              <a:rPr lang="ko-KR" altLang="en-US" b="0" dirty="0"/>
              <a:t>사진 등을 활용하여</a:t>
            </a:r>
            <a:r>
              <a:rPr lang="en-US" altLang="ko-KR" b="0" dirty="0"/>
              <a:t> </a:t>
            </a:r>
            <a:r>
              <a:rPr lang="ko-KR" altLang="en-US" b="0" dirty="0"/>
              <a:t>결과 목표물을 제시</a:t>
            </a:r>
            <a:endParaRPr lang="en-US" altLang="ko-KR" b="0" dirty="0"/>
          </a:p>
          <a:p>
            <a:pPr marL="597694" lvl="1" indent="-185738">
              <a:spcBef>
                <a:spcPts val="900"/>
              </a:spcBef>
            </a:pPr>
            <a:r>
              <a:rPr lang="ko-KR" altLang="en-US" b="0" dirty="0"/>
              <a:t>가능하면 연구 결과물의 기능을 단계별로 기술</a:t>
            </a:r>
            <a:endParaRPr lang="en-US" altLang="ko-KR" b="0" dirty="0"/>
          </a:p>
          <a:p>
            <a:pPr marL="597694" lvl="1" indent="-185738">
              <a:spcBef>
                <a:spcPts val="900"/>
              </a:spcBef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8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추진 체계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7352" y="1059962"/>
            <a:ext cx="8255087" cy="5159176"/>
          </a:xfrm>
        </p:spPr>
        <p:txBody>
          <a:bodyPr>
            <a:normAutofit/>
          </a:bodyPr>
          <a:lstStyle/>
          <a:p>
            <a:pPr marL="197644" indent="-185738">
              <a:spcBef>
                <a:spcPts val="900"/>
              </a:spcBef>
            </a:pPr>
            <a:r>
              <a:rPr lang="ko-KR" altLang="en-US" sz="2000" dirty="0"/>
              <a:t>진행되었던 업무 및 작업 내용의 체계를 그림 또는 표로 정리 </a:t>
            </a:r>
          </a:p>
        </p:txBody>
      </p:sp>
    </p:spTree>
    <p:extLst>
      <p:ext uri="{BB962C8B-B14F-4D97-AF65-F5344CB8AC3E}">
        <p14:creationId xmlns:p14="http://schemas.microsoft.com/office/powerpoint/2010/main" val="109263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altLang="ko-KR" sz="6000" dirty="0"/>
              <a:t>Q &amp; 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75043128"/>
      </p:ext>
    </p:extLst>
  </p:cSld>
  <p:clrMapOvr>
    <a:masterClrMapping/>
  </p:clrMapOvr>
</p:sld>
</file>

<file path=ppt/theme/theme1.xml><?xml version="1.0" encoding="utf-8"?>
<a:theme xmlns:a="http://schemas.openxmlformats.org/drawingml/2006/main" name="3_rtcc-v3">
  <a:themeElements>
    <a:clrScheme name="3_rtcc-v3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3_rtcc-v3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3_rtcc-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rtcc-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74772</TotalTime>
  <Pages>57</Pages>
  <Words>141</Words>
  <Application>Microsoft Office PowerPoint</Application>
  <PresentationFormat>화면 슬라이드 쇼(4:3)</PresentationFormat>
  <Paragraphs>32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D2Coding</vt:lpstr>
      <vt:lpstr>Times</vt:lpstr>
      <vt:lpstr>Arial</vt:lpstr>
      <vt:lpstr>굴림</vt:lpstr>
      <vt:lpstr>HY견고딕</vt:lpstr>
      <vt:lpstr>굴림체</vt:lpstr>
      <vt:lpstr>새굴림</vt:lpstr>
      <vt:lpstr>Wingdings</vt:lpstr>
      <vt:lpstr>맑은 고딕</vt:lpstr>
      <vt:lpstr>3_rtcc-v3</vt:lpstr>
      <vt:lpstr>장기 연구 과제 제목  학급: 예)기초 1반 성명: 예)김한양 2021. 00. 00.</vt:lpstr>
      <vt:lpstr>목 차</vt:lpstr>
      <vt:lpstr>연구의 필요성</vt:lpstr>
      <vt:lpstr>연구 목적</vt:lpstr>
      <vt:lpstr>제안하는 *** 시스템</vt:lpstr>
      <vt:lpstr>연구 내용</vt:lpstr>
      <vt:lpstr>목표 결과물</vt:lpstr>
      <vt:lpstr>개발 추진 체계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Minsoo Ryu</dc:creator>
  <cp:lastModifiedBy>Windows 사용자</cp:lastModifiedBy>
  <cp:revision>2413</cp:revision>
  <cp:lastPrinted>2018-08-03T02:58:07Z</cp:lastPrinted>
  <dcterms:created xsi:type="dcterms:W3CDTF">1995-12-29T13:55:48Z</dcterms:created>
  <dcterms:modified xsi:type="dcterms:W3CDTF">2021-08-12T05:48:46Z</dcterms:modified>
</cp:coreProperties>
</file>