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6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0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8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5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1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7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93F5-7B06-4E22-B371-AC8F4ED181D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4958-0308-4DAE-A18B-762487B0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544" y="1043444"/>
            <a:ext cx="1296144" cy="1512168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1760" y="3447326"/>
            <a:ext cx="1296144" cy="1512168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view.jsp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39130" y="1043444"/>
            <a:ext cx="1296144" cy="1512168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write.jsp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08104" y="1042460"/>
            <a:ext cx="1512168" cy="1512168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write_ok.jsp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63732" y="5471936"/>
            <a:ext cx="1513146" cy="756084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64710" y="3131676"/>
            <a:ext cx="1512168" cy="788348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edit.jsp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4288" y="3104472"/>
            <a:ext cx="1512168" cy="844042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edit_ok.jsp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>
          <a:xfrm>
            <a:off x="1763688" y="1799528"/>
            <a:ext cx="1275442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 flipV="1">
            <a:off x="4335274" y="1798544"/>
            <a:ext cx="1172830" cy="98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" idx="3"/>
            <a:endCxn id="4" idx="0"/>
          </p:cNvCxnSpPr>
          <p:nvPr/>
        </p:nvCxnSpPr>
        <p:spPr>
          <a:xfrm flipH="1" flipV="1">
            <a:off x="1115616" y="1043444"/>
            <a:ext cx="5904656" cy="755100"/>
          </a:xfrm>
          <a:prstGeom prst="bentConnector4">
            <a:avLst>
              <a:gd name="adj1" fmla="val -3872"/>
              <a:gd name="adj2" fmla="val 130404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9" idx="1"/>
          </p:cNvCxnSpPr>
          <p:nvPr/>
        </p:nvCxnSpPr>
        <p:spPr>
          <a:xfrm flipV="1">
            <a:off x="3707904" y="3525850"/>
            <a:ext cx="956806" cy="67756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8" idx="1"/>
          </p:cNvCxnSpPr>
          <p:nvPr/>
        </p:nvCxnSpPr>
        <p:spPr>
          <a:xfrm>
            <a:off x="3707904" y="4203410"/>
            <a:ext cx="955828" cy="164656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3"/>
            <a:endCxn id="10" idx="1"/>
          </p:cNvCxnSpPr>
          <p:nvPr/>
        </p:nvCxnSpPr>
        <p:spPr>
          <a:xfrm>
            <a:off x="6176878" y="3525850"/>
            <a:ext cx="987410" cy="64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0"/>
            <a:endCxn id="5" idx="0"/>
          </p:cNvCxnSpPr>
          <p:nvPr/>
        </p:nvCxnSpPr>
        <p:spPr>
          <a:xfrm rot="16200000" flipH="1" flipV="1">
            <a:off x="5318675" y="845629"/>
            <a:ext cx="342854" cy="4860540"/>
          </a:xfrm>
          <a:prstGeom prst="bentConnector3">
            <a:avLst>
              <a:gd name="adj1" fmla="val -66676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5" idx="1"/>
          </p:cNvCxnSpPr>
          <p:nvPr/>
        </p:nvCxnSpPr>
        <p:spPr>
          <a:xfrm>
            <a:off x="1763688" y="1799528"/>
            <a:ext cx="648072" cy="240388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11650" y="14703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7664" y="34766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47664" y="373535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b_idx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0414" y="51571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79912" y="545134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b_idx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62717" y="319681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62215" y="346433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b_idx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76237" y="25349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75735" y="279362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b_idx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8" idx="3"/>
            <a:endCxn id="4" idx="2"/>
          </p:cNvCxnSpPr>
          <p:nvPr/>
        </p:nvCxnSpPr>
        <p:spPr>
          <a:xfrm flipH="1" flipV="1">
            <a:off x="1115616" y="2555612"/>
            <a:ext cx="5061262" cy="3294366"/>
          </a:xfrm>
          <a:prstGeom prst="bentConnector4">
            <a:avLst>
              <a:gd name="adj1" fmla="val -4517"/>
              <a:gd name="adj2" fmla="val -15944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39020" y="60119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3528" y="11663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게시</a:t>
            </a:r>
            <a:r>
              <a:rPr lang="ko-KR" altLang="en-US" sz="2400" b="1" dirty="0"/>
              <a:t>판 </a:t>
            </a:r>
            <a:r>
              <a:rPr lang="ko-KR" altLang="en-US" sz="2400" b="1" dirty="0" smtClean="0"/>
              <a:t>흐름도</a:t>
            </a:r>
            <a:endParaRPr lang="ko-KR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320977" y="1257914"/>
            <a:ext cx="1210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제목을 </a:t>
            </a:r>
            <a:endParaRPr lang="en-US" altLang="ko-KR" sz="1600" dirty="0" smtClean="0"/>
          </a:p>
          <a:p>
            <a:r>
              <a:rPr lang="ko-KR" altLang="en-US" sz="1600" dirty="0" smtClean="0"/>
              <a:t>포함한</a:t>
            </a:r>
            <a:endParaRPr lang="en-US" altLang="ko-KR" sz="1600" dirty="0" smtClean="0"/>
          </a:p>
          <a:p>
            <a:r>
              <a:rPr lang="ko-KR" altLang="en-US" sz="1600" dirty="0" smtClean="0"/>
              <a:t>여러 가지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파라미터들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129260" y="1685797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Multipart</a:t>
            </a:r>
            <a:r>
              <a:rPr lang="ko-KR" altLang="en-US" sz="1400" dirty="0" smtClean="0">
                <a:solidFill>
                  <a:srgbClr val="FF0000"/>
                </a:solidFill>
              </a:rPr>
              <a:t>폼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18936" y="1946447"/>
            <a:ext cx="2365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Cos</a:t>
            </a:r>
            <a:r>
              <a:rPr lang="ko-KR" altLang="en-US" sz="1400" dirty="0" smtClean="0">
                <a:solidFill>
                  <a:srgbClr val="FF0000"/>
                </a:solidFill>
              </a:rPr>
              <a:t>라이브러리의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MultipartRequest</a:t>
            </a:r>
            <a:r>
              <a:rPr lang="ko-KR" altLang="en-US" sz="1400" dirty="0" smtClean="0">
                <a:solidFill>
                  <a:srgbClr val="FF0000"/>
                </a:solidFill>
              </a:rPr>
              <a:t>객체 처리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4284" y="32129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23782" y="350713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b_idx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70642" y="4243003"/>
            <a:ext cx="1512168" cy="788348"/>
          </a:xfrm>
          <a:prstGeom prst="roundRect">
            <a:avLst>
              <a:gd name="adj" fmla="val 79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ans_write.jsp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5" idx="3"/>
            <a:endCxn id="69" idx="1"/>
          </p:cNvCxnSpPr>
          <p:nvPr/>
        </p:nvCxnSpPr>
        <p:spPr>
          <a:xfrm>
            <a:off x="3707904" y="4203410"/>
            <a:ext cx="962738" cy="43376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52201" y="43081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51699" y="457566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b_idx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913768" y="41490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cPage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3266" y="444323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b_idx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9" idx="3"/>
          </p:cNvCxnSpPr>
          <p:nvPr/>
        </p:nvCxnSpPr>
        <p:spPr>
          <a:xfrm flipV="1">
            <a:off x="6182810" y="2895187"/>
            <a:ext cx="1801710" cy="1741990"/>
          </a:xfrm>
          <a:prstGeom prst="bentConnector3">
            <a:avLst>
              <a:gd name="adj1" fmla="val 146576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licxrml</dc:creator>
  <cp:lastModifiedBy>class02</cp:lastModifiedBy>
  <cp:revision>7</cp:revision>
  <cp:lastPrinted>2014-06-11T10:22:48Z</cp:lastPrinted>
  <dcterms:created xsi:type="dcterms:W3CDTF">2014-06-11T09:27:49Z</dcterms:created>
  <dcterms:modified xsi:type="dcterms:W3CDTF">2021-10-05T02:00:47Z</dcterms:modified>
</cp:coreProperties>
</file>