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7BAF-926F-467C-9EB6-137106A2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995" y="1781942"/>
            <a:ext cx="5850743" cy="2387600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Introduzione a </a:t>
            </a:r>
            <a:br>
              <a:rPr lang="it-IT" sz="6000" dirty="0"/>
            </a:b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ACECB-5484-4566-B580-01C82B90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503" y="4455371"/>
            <a:ext cx="5376333" cy="1655762"/>
          </a:xfrm>
        </p:spPr>
        <p:txBody>
          <a:bodyPr>
            <a:normAutofit/>
          </a:bodyPr>
          <a:lstStyle/>
          <a:p>
            <a:endParaRPr lang="it-IT" sz="1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73662C-5C22-41D1-9100-CE6679755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6"/>
          <a:stretch/>
        </p:blipFill>
        <p:spPr>
          <a:xfrm>
            <a:off x="8337718" y="338506"/>
            <a:ext cx="3525628" cy="19332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3327B4-E69A-4A10-8A74-3E051BEE8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28"/>
          <a:stretch/>
        </p:blipFill>
        <p:spPr>
          <a:xfrm>
            <a:off x="3763727" y="3238243"/>
            <a:ext cx="3810000" cy="10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1C0EE-FF5E-4633-B6CE-A6BD42D1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02" y="618518"/>
            <a:ext cx="6357899" cy="1478570"/>
          </a:xfrm>
        </p:spPr>
        <p:txBody>
          <a:bodyPr>
            <a:normAutofit/>
          </a:bodyPr>
          <a:lstStyle/>
          <a:p>
            <a:r>
              <a:rPr lang="it-IT" sz="4400" dirty="0" err="1"/>
              <a:t>Overview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D7430E-1E2D-4EFC-AD99-2A6D6E97A8F9}"/>
              </a:ext>
            </a:extLst>
          </p:cNvPr>
          <p:cNvSpPr txBox="1"/>
          <p:nvPr/>
        </p:nvSpPr>
        <p:spPr>
          <a:xfrm flipH="1">
            <a:off x="2539514" y="2211007"/>
            <a:ext cx="7627574" cy="402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COSA E’ DOCKER?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PERCHE’ SI USA?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VANTAGGI E SVANTAGGI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STRUTTURA: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E IMAGES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INSTALLAZIONE (DOCKER E DOCKER COMPOSE)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 E I COMANDI AL SUO INTERNO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DELLE IMMAGINI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3FBA1F-668C-4D4A-AC24-E831E0A9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90" y="359508"/>
            <a:ext cx="2671910" cy="22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73EC1-10C0-4DD1-8F22-C6582944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2" y="516287"/>
            <a:ext cx="9905998" cy="1478570"/>
          </a:xfrm>
        </p:spPr>
        <p:txBody>
          <a:bodyPr>
            <a:normAutofit/>
          </a:bodyPr>
          <a:lstStyle/>
          <a:p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Che cosa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C7AB1C-A67C-444A-850E-0104D9E6B2D1}"/>
              </a:ext>
            </a:extLst>
          </p:cNvPr>
          <p:cNvSpPr txBox="1"/>
          <p:nvPr/>
        </p:nvSpPr>
        <p:spPr>
          <a:xfrm>
            <a:off x="3622568" y="1871010"/>
            <a:ext cx="446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Piattaforma open source per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C9A3B4-ECB2-4B8E-BA74-F5D499DC382F}"/>
              </a:ext>
            </a:extLst>
          </p:cNvPr>
          <p:cNvSpPr txBox="1"/>
          <p:nvPr/>
        </p:nvSpPr>
        <p:spPr>
          <a:xfrm>
            <a:off x="2932542" y="3617839"/>
            <a:ext cx="17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DEVELOPMENT</a:t>
            </a:r>
          </a:p>
          <a:p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A42EB1-BC83-4C1F-84A2-A1A70646AB6B}"/>
              </a:ext>
            </a:extLst>
          </p:cNvPr>
          <p:cNvSpPr txBox="1"/>
          <p:nvPr/>
        </p:nvSpPr>
        <p:spPr>
          <a:xfrm>
            <a:off x="4983713" y="3617839"/>
            <a:ext cx="17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DEPLOYMENT</a:t>
            </a:r>
          </a:p>
          <a:p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A58C7A-D145-4978-8B0D-C8194C1F2B48}"/>
              </a:ext>
            </a:extLst>
          </p:cNvPr>
          <p:cNvSpPr txBox="1"/>
          <p:nvPr/>
        </p:nvSpPr>
        <p:spPr>
          <a:xfrm>
            <a:off x="6847846" y="3617839"/>
            <a:ext cx="17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</a:p>
          <a:p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D9CE4099-48E3-482F-BC0C-77FC314916F4}"/>
              </a:ext>
            </a:extLst>
          </p:cNvPr>
          <p:cNvSpPr/>
          <p:nvPr/>
        </p:nvSpPr>
        <p:spPr>
          <a:xfrm>
            <a:off x="5233737" y="2467344"/>
            <a:ext cx="488438" cy="9551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A238EC0-753C-4F44-91AD-CDA5039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90" y="359508"/>
            <a:ext cx="2671910" cy="221100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B4F57E0-9767-4404-A5D3-DA01743B365F}"/>
              </a:ext>
            </a:extLst>
          </p:cNvPr>
          <p:cNvSpPr txBox="1"/>
          <p:nvPr/>
        </p:nvSpPr>
        <p:spPr>
          <a:xfrm>
            <a:off x="3693678" y="5656319"/>
            <a:ext cx="446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Tramite utilizzo di container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C8F36A9D-324E-4068-B947-26533FFA76AB}"/>
              </a:ext>
            </a:extLst>
          </p:cNvPr>
          <p:cNvSpPr/>
          <p:nvPr/>
        </p:nvSpPr>
        <p:spPr>
          <a:xfrm>
            <a:off x="5233737" y="4459529"/>
            <a:ext cx="488438" cy="9551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0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COSa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 Container?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02F824C-0131-4035-9DC8-1032F312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770" y="2097088"/>
            <a:ext cx="3259772" cy="260400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AA1F7-65FC-4EF4-AB68-FEE80A033AD2}"/>
              </a:ext>
            </a:extLst>
          </p:cNvPr>
          <p:cNvSpPr txBox="1"/>
          <p:nvPr/>
        </p:nvSpPr>
        <p:spPr>
          <a:xfrm>
            <a:off x="1005272" y="2235730"/>
            <a:ext cx="540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di configurazioni, dati e dipendenze di cui necessita l’applicazione per essere eseguita.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3526971" y="3574701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798" y="33981"/>
            <a:ext cx="1412776" cy="116907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1DD3C2D-63F0-4974-B147-2C4BD9C7E681}"/>
              </a:ext>
            </a:extLst>
          </p:cNvPr>
          <p:cNvSpPr txBox="1"/>
          <p:nvPr/>
        </p:nvSpPr>
        <p:spPr>
          <a:xfrm>
            <a:off x="2794315" y="4924931"/>
            <a:ext cx="305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Autosufficiente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Portabile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Leggero</a:t>
            </a:r>
          </a:p>
        </p:txBody>
      </p:sp>
    </p:spTree>
    <p:extLst>
      <p:ext uri="{BB962C8B-B14F-4D97-AF65-F5344CB8AC3E}">
        <p14:creationId xmlns:p14="http://schemas.microsoft.com/office/powerpoint/2010/main" val="42703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si genera un container?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4208511" y="2681625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33981"/>
            <a:ext cx="1412776" cy="11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3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136</TotalTime>
  <Words>92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Introduzione a  </vt:lpstr>
      <vt:lpstr>Overview</vt:lpstr>
      <vt:lpstr>Che cosa e’ docker?</vt:lpstr>
      <vt:lpstr>COSa e’ UN Container?</vt:lpstr>
      <vt:lpstr>COMe si genera un container?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DOCKER</dc:title>
  <dc:creator>Angelita</dc:creator>
  <cp:lastModifiedBy>Angelita</cp:lastModifiedBy>
  <cp:revision>14</cp:revision>
  <dcterms:created xsi:type="dcterms:W3CDTF">2021-05-07T08:48:53Z</dcterms:created>
  <dcterms:modified xsi:type="dcterms:W3CDTF">2021-05-07T11:05:26Z</dcterms:modified>
</cp:coreProperties>
</file>