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84" d="100"/>
          <a:sy n="84" d="100"/>
        </p:scale>
        <p:origin x="45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index.docker.io/search?q=&amp;type=image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get-docker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447BAF-926F-467C-9EB6-137106A27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9995" y="1781942"/>
            <a:ext cx="5850743" cy="2387600"/>
          </a:xfrm>
        </p:spPr>
        <p:txBody>
          <a:bodyPr>
            <a:normAutofit/>
          </a:bodyPr>
          <a:lstStyle/>
          <a:p>
            <a:pPr algn="ctr"/>
            <a:r>
              <a:rPr lang="it-IT" sz="6000" dirty="0"/>
              <a:t>Introduzione a </a:t>
            </a:r>
            <a:br>
              <a:rPr lang="it-IT" sz="6000" dirty="0"/>
            </a:br>
            <a:endParaRPr lang="it-IT" sz="60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07ACECB-5484-4566-B580-01C82B90F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9503" y="4455371"/>
            <a:ext cx="5376333" cy="1655762"/>
          </a:xfrm>
        </p:spPr>
        <p:txBody>
          <a:bodyPr>
            <a:normAutofit/>
          </a:bodyPr>
          <a:lstStyle/>
          <a:p>
            <a:endParaRPr lang="it-IT" sz="18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E73662C-5C22-41D1-9100-CE66797554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826"/>
          <a:stretch/>
        </p:blipFill>
        <p:spPr>
          <a:xfrm>
            <a:off x="8337718" y="338506"/>
            <a:ext cx="3525628" cy="193329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B3327B4-E69A-4A10-8A74-3E051BEE83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928"/>
          <a:stretch/>
        </p:blipFill>
        <p:spPr>
          <a:xfrm>
            <a:off x="3763727" y="3238243"/>
            <a:ext cx="3810000" cy="107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8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31C0EE-FF5E-4633-B6CE-A6BD42D13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302" y="618518"/>
            <a:ext cx="6357899" cy="1478570"/>
          </a:xfrm>
        </p:spPr>
        <p:txBody>
          <a:bodyPr>
            <a:normAutofit/>
          </a:bodyPr>
          <a:lstStyle/>
          <a:p>
            <a:r>
              <a:rPr lang="it-IT" sz="4400" dirty="0" err="1"/>
              <a:t>Overview</a:t>
            </a:r>
            <a:endParaRPr lang="it-IT" sz="44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D7430E-1E2D-4EFC-AD99-2A6D6E97A8F9}"/>
              </a:ext>
            </a:extLst>
          </p:cNvPr>
          <p:cNvSpPr txBox="1"/>
          <p:nvPr/>
        </p:nvSpPr>
        <p:spPr>
          <a:xfrm flipH="1">
            <a:off x="2528155" y="1909994"/>
            <a:ext cx="7627574" cy="5419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 COSA E’ DOCKER?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PERCHE’ SI USA?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VANTAGGI E SVANTAGGI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STRUTTURA:</a:t>
            </a:r>
          </a:p>
          <a:p>
            <a:pPr marL="742950" lvl="1" indent="-285750">
              <a:lnSpc>
                <a:spcPct val="107000"/>
              </a:lnSpc>
              <a:buFont typeface="+mj-lt"/>
              <a:buAutoNum type="alphaLcPeriod"/>
            </a:pP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 E IMAGES (LAYERS)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INSTALLAZIONE (DOCKER E DOCKER COMPOSE)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DOCKERFILE E I PRINCIPALI COMANDI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 COMPOSE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BUILDING DELLE IMMAGINI (Link ai componenti: 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https://index.docker.io/search?q=&amp;type=image</a:t>
            </a: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it-IT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 VS VM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it-I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53FBA1F-668C-4D4A-AC24-E831E0A98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690" y="359508"/>
            <a:ext cx="2671910" cy="221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446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573EC1-10C0-4DD1-8F22-C6582944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682" y="516287"/>
            <a:ext cx="9905998" cy="1478570"/>
          </a:xfrm>
        </p:spPr>
        <p:txBody>
          <a:bodyPr>
            <a:normAutofit/>
          </a:bodyPr>
          <a:lstStyle/>
          <a:p>
            <a:r>
              <a:rPr lang="it-IT" sz="4400" dirty="0">
                <a:latin typeface="Calibri" panose="020F0502020204030204" pitchFamily="34" charset="0"/>
                <a:cs typeface="Calibri" panose="020F0502020204030204" pitchFamily="34" charset="0"/>
              </a:rPr>
              <a:t>Che cosa </a:t>
            </a:r>
            <a:r>
              <a:rPr lang="it-IT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e’</a:t>
            </a:r>
            <a:r>
              <a:rPr lang="it-IT" sz="4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docker</a:t>
            </a:r>
            <a:r>
              <a:rPr lang="it-IT" sz="4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CC7AB1C-A67C-444A-850E-0104D9E6B2D1}"/>
              </a:ext>
            </a:extLst>
          </p:cNvPr>
          <p:cNvSpPr txBox="1"/>
          <p:nvPr/>
        </p:nvSpPr>
        <p:spPr>
          <a:xfrm>
            <a:off x="1368761" y="1871010"/>
            <a:ext cx="7126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Progetto open source per l’automatizzazione e la distribuzione di applicazioni sotto forma di </a:t>
            </a:r>
            <a:r>
              <a:rPr lang="it-IT" sz="2400" b="1" dirty="0"/>
              <a:t>container</a:t>
            </a:r>
            <a:r>
              <a:rPr lang="it-IT" sz="2400" dirty="0"/>
              <a:t> eseguibili su cloud privati e pubblici e in locale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DA238EC0-753C-4F44-91AD-CDA50396E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690" y="359508"/>
            <a:ext cx="2671910" cy="221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073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946D09-C2C2-4E28-B119-8DF0640F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COSa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e’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UN Container?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02F824C-0131-4035-9DC8-1032F312D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639" y="1904672"/>
            <a:ext cx="3259772" cy="260400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3EAA1F7-65FC-4EF4-AB68-FEE80A033AD2}"/>
              </a:ext>
            </a:extLst>
          </p:cNvPr>
          <p:cNvSpPr txBox="1"/>
          <p:nvPr/>
        </p:nvSpPr>
        <p:spPr>
          <a:xfrm>
            <a:off x="1632857" y="2228671"/>
            <a:ext cx="5406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Insieme di configurazioni, dati e dipendenze di cui necessita l’applicazione per essere eseguita.</a:t>
            </a:r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3832104C-B0D5-4932-BCF0-4CC94B1D375E}"/>
              </a:ext>
            </a:extLst>
          </p:cNvPr>
          <p:cNvSpPr/>
          <p:nvPr/>
        </p:nvSpPr>
        <p:spPr>
          <a:xfrm>
            <a:off x="2078698" y="3735581"/>
            <a:ext cx="687220" cy="106206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EB5DEA8-0513-4F71-AC43-6C50E6EDA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6798" y="33981"/>
            <a:ext cx="1412776" cy="1169073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1DD3C2D-63F0-4974-B147-2C4BD9C7E681}"/>
              </a:ext>
            </a:extLst>
          </p:cNvPr>
          <p:cNvSpPr txBox="1"/>
          <p:nvPr/>
        </p:nvSpPr>
        <p:spPr>
          <a:xfrm>
            <a:off x="1516426" y="4953328"/>
            <a:ext cx="3055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Autosufficiente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Portabile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Leggero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81396DB-6204-4FC9-9925-C3B3F692280D}"/>
              </a:ext>
            </a:extLst>
          </p:cNvPr>
          <p:cNvSpPr txBox="1"/>
          <p:nvPr/>
        </p:nvSpPr>
        <p:spPr>
          <a:xfrm>
            <a:off x="4765104" y="4953328"/>
            <a:ext cx="4549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Tutte le istruzioni per il funzionamento di un container sono definite nella sua </a:t>
            </a:r>
            <a:r>
              <a:rPr lang="it-IT" sz="2400" b="1" dirty="0"/>
              <a:t>immagine</a:t>
            </a:r>
          </a:p>
        </p:txBody>
      </p:sp>
      <p:sp>
        <p:nvSpPr>
          <p:cNvPr id="13" name="Freccia in giù 12">
            <a:extLst>
              <a:ext uri="{FF2B5EF4-FFF2-40B4-BE49-F238E27FC236}">
                <a16:creationId xmlns:a16="http://schemas.microsoft.com/office/drawing/2014/main" id="{44482FF6-F6ED-44EE-988F-D17B7467D2DE}"/>
              </a:ext>
            </a:extLst>
          </p:cNvPr>
          <p:cNvSpPr/>
          <p:nvPr/>
        </p:nvSpPr>
        <p:spPr>
          <a:xfrm>
            <a:off x="5235555" y="3720455"/>
            <a:ext cx="687220" cy="106206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035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946D09-C2C2-4E28-B119-8DF0640F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Cosa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e’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un’immagine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docker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3832104C-B0D5-4932-BCF0-4CC94B1D375E}"/>
              </a:ext>
            </a:extLst>
          </p:cNvPr>
          <p:cNvSpPr/>
          <p:nvPr/>
        </p:nvSpPr>
        <p:spPr>
          <a:xfrm>
            <a:off x="2529409" y="4077874"/>
            <a:ext cx="687220" cy="73873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EB5DEA8-0513-4F71-AC43-6C50E6EDA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798" y="102141"/>
            <a:ext cx="1412776" cy="116907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489EEF3E-7ED3-4F2F-A833-47336C91D4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783" t="23871" r="2815" b="14614"/>
          <a:stretch/>
        </p:blipFill>
        <p:spPr>
          <a:xfrm>
            <a:off x="5898008" y="2209327"/>
            <a:ext cx="5416340" cy="268729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2414A23-1D62-42FF-BCEF-5BA5F286CD16}"/>
              </a:ext>
            </a:extLst>
          </p:cNvPr>
          <p:cNvSpPr txBox="1"/>
          <p:nvPr/>
        </p:nvSpPr>
        <p:spPr>
          <a:xfrm>
            <a:off x="834887" y="2118445"/>
            <a:ext cx="45549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E’ un file che viene utilizzato da Docker per creare un Container (un’istanza dell’immagine che eseguirà l’applicazione in essa contenuta)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5843536-1A08-4818-BE2C-DD1BBB7EF7D4}"/>
              </a:ext>
            </a:extLst>
          </p:cNvPr>
          <p:cNvSpPr txBox="1"/>
          <p:nvPr/>
        </p:nvSpPr>
        <p:spPr>
          <a:xfrm>
            <a:off x="1215414" y="4896625"/>
            <a:ext cx="3498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Un insieme di immagini correlate è contenuto in un repository </a:t>
            </a:r>
            <a:r>
              <a:rPr lang="it-IT" sz="2400" dirty="0" err="1"/>
              <a:t>docker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449133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946D09-C2C2-4E28-B119-8DF0640FF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66063"/>
          </a:xfrm>
        </p:spPr>
        <p:txBody>
          <a:bodyPr/>
          <a:lstStyle/>
          <a:p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PERche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’ si usa?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EB5DEA8-0513-4F71-AC43-6C50E6EDA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798" y="102141"/>
            <a:ext cx="1412776" cy="116907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2414A23-1D62-42FF-BCEF-5BA5F286CD16}"/>
              </a:ext>
            </a:extLst>
          </p:cNvPr>
          <p:cNvSpPr txBox="1"/>
          <p:nvPr/>
        </p:nvSpPr>
        <p:spPr>
          <a:xfrm>
            <a:off x="950608" y="1469539"/>
            <a:ext cx="976874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400" dirty="0"/>
              <a:t>Semplifica il ciclo di vita di un software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400" dirty="0"/>
              <a:t>Permette un elevato grado di isolamento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400" dirty="0"/>
              <a:t>Standardizza gli ambienti di sviluppo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400" dirty="0"/>
              <a:t>Facilita il deployment su ambienti diversi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400" dirty="0"/>
              <a:t>Permette l’utilizzo simultaneo di versioni differenti del software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400" dirty="0"/>
              <a:t>Favorisce il riutilizzo di componenti già esistenti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400" dirty="0"/>
              <a:t>Le immagini </a:t>
            </a:r>
            <a:r>
              <a:rPr lang="it-IT" sz="2400" dirty="0" err="1"/>
              <a:t>docker</a:t>
            </a:r>
            <a:r>
              <a:rPr lang="it-IT" sz="2400" dirty="0"/>
              <a:t> supportano il </a:t>
            </a:r>
            <a:r>
              <a:rPr lang="it-IT" sz="2400" dirty="0" err="1"/>
              <a:t>versioning</a:t>
            </a:r>
            <a:endParaRPr lang="it-IT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400" dirty="0"/>
              <a:t>Semplifica le procedure di backup e ripristino in caso di problemi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612349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946D09-C2C2-4E28-B119-8DF0640FF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66063"/>
          </a:xfrm>
        </p:spPr>
        <p:txBody>
          <a:bodyPr/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svantaggi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EB5DEA8-0513-4F71-AC43-6C50E6EDA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798" y="102141"/>
            <a:ext cx="1412776" cy="116907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2414A23-1D62-42FF-BCEF-5BA5F286CD16}"/>
              </a:ext>
            </a:extLst>
          </p:cNvPr>
          <p:cNvSpPr txBox="1"/>
          <p:nvPr/>
        </p:nvSpPr>
        <p:spPr>
          <a:xfrm>
            <a:off x="973326" y="2156759"/>
            <a:ext cx="9768745" cy="1694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it-IT" sz="2400" dirty="0"/>
              <a:t>Nonostante un uso più efficiente delle risorse rispetto alle Virtual Machine sono soggetti a sovraccarico di prestazioni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609020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946D09-C2C2-4E28-B119-8DF0640FF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66063"/>
          </a:xfrm>
        </p:spPr>
        <p:txBody>
          <a:bodyPr/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installazione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EB5DEA8-0513-4F71-AC43-6C50E6EDA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798" y="102141"/>
            <a:ext cx="1412776" cy="116907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2414A23-1D62-42FF-BCEF-5BA5F286CD16}"/>
              </a:ext>
            </a:extLst>
          </p:cNvPr>
          <p:cNvSpPr txBox="1"/>
          <p:nvPr/>
        </p:nvSpPr>
        <p:spPr>
          <a:xfrm>
            <a:off x="973326" y="2156759"/>
            <a:ext cx="4223419" cy="586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it-IT" sz="24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6077413-B2F3-42E2-837C-88274D6576E3}"/>
              </a:ext>
            </a:extLst>
          </p:cNvPr>
          <p:cNvSpPr txBox="1"/>
          <p:nvPr/>
        </p:nvSpPr>
        <p:spPr>
          <a:xfrm>
            <a:off x="1141413" y="1919672"/>
            <a:ext cx="94338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Per poter utilizzare </a:t>
            </a:r>
            <a:r>
              <a:rPr lang="it-IT" sz="2400" dirty="0" err="1"/>
              <a:t>docker</a:t>
            </a:r>
            <a:r>
              <a:rPr lang="it-IT" sz="2400" dirty="0"/>
              <a:t> è necessario soddisfare determinati prerequisiti hardware e poi procedere all’installazione specifica sul proprio sistema operativo (</a:t>
            </a:r>
            <a:r>
              <a:rPr lang="it-IT" sz="2400" dirty="0">
                <a:hlinkClick r:id="rId3"/>
              </a:rPr>
              <a:t>https://docs.docker.com/get-docker/</a:t>
            </a:r>
            <a:r>
              <a:rPr lang="it-IT" sz="2400" dirty="0"/>
              <a:t>)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540397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339</TotalTime>
  <Words>285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Tw Cen MT</vt:lpstr>
      <vt:lpstr>Wingdings</vt:lpstr>
      <vt:lpstr>Circuito</vt:lpstr>
      <vt:lpstr>Introduzione a  </vt:lpstr>
      <vt:lpstr>Overview</vt:lpstr>
      <vt:lpstr>Che cosa e’ docker?</vt:lpstr>
      <vt:lpstr>COSa e’ UN Container?</vt:lpstr>
      <vt:lpstr>Cosa e’ un’immagine docker?</vt:lpstr>
      <vt:lpstr>PERche’ si usa?</vt:lpstr>
      <vt:lpstr>svantaggi</vt:lpstr>
      <vt:lpstr>installazione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 DOCKER</dc:title>
  <dc:creator>Angelita</dc:creator>
  <cp:lastModifiedBy>Angelita</cp:lastModifiedBy>
  <cp:revision>32</cp:revision>
  <dcterms:created xsi:type="dcterms:W3CDTF">2021-05-07T08:48:53Z</dcterms:created>
  <dcterms:modified xsi:type="dcterms:W3CDTF">2021-05-07T14:28:12Z</dcterms:modified>
</cp:coreProperties>
</file>