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684a6e84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8684a6e84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684a6e8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684a6e8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8b864db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8b864db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b8b6c5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b8b6c5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b8b6c5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b8b6c5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b8b6c58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b8b6c58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684a6e84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684a6e84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81"/>
            <a:ext cx="7012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Project: TA Report System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IE04 Phase 3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2022/1/11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Goal: A system that is simple and easy to use, in order to assist students, lecturer, and staff to submit, manage and approve TA/SA report.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What we want to do: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Simplify the process of submitting the report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Staff can check and manage the reports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TA/SA can input their working time easily and will be able to keep track of the total working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Lecturers can see all the TA/SA of the course they’re teaching (progress of each TA/SA)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1139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views:</a:t>
            </a:r>
            <a:endParaRPr/>
          </a:p>
          <a:p>
            <a:pPr indent="-317500" lvl="0" marL="1028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login</a:t>
            </a:r>
            <a:endParaRPr/>
          </a:p>
          <a:p>
            <a:pPr indent="-317500" lvl="0" marL="1028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Lecturer login</a:t>
            </a:r>
            <a:endParaRPr/>
          </a:p>
          <a:p>
            <a:pPr indent="-317500" lvl="0" marL="1028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main</a:t>
            </a:r>
            <a:endParaRPr/>
          </a:p>
          <a:p>
            <a:pPr indent="-317500" lvl="0" marL="1028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Lecturer main</a:t>
            </a:r>
            <a:endParaRPr/>
          </a:p>
          <a:p>
            <a:pPr indent="-317500" lvl="0" marL="10287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report calendar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login authentication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Working hours input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Monthly report</a:t>
            </a:r>
            <a:endParaRPr/>
          </a:p>
        </p:txBody>
      </p:sp>
      <p:sp>
        <p:nvSpPr>
          <p:cNvPr id="143" name="Google Shape;143;p27"/>
          <p:cNvSpPr txBox="1"/>
          <p:nvPr>
            <p:ph type="title"/>
          </p:nvPr>
        </p:nvSpPr>
        <p:spPr>
          <a:xfrm>
            <a:off x="591275" y="29652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goal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32325" y="21257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150" y="102075"/>
            <a:ext cx="5392151" cy="49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78225" y="-2718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25" y="720612"/>
            <a:ext cx="8094276" cy="447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543575" y="850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169"/>
            <a:ext cx="8839203" cy="3769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