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4VNx+gTUs6zkp9oRTtLvLIylR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5EAEF5-193A-4CD9-9772-BB8329161314}">
  <a:tblStyle styleId="{AA5EAEF5-193A-4CD9-9772-BB8329161314}" styleName="Table_0">
    <a:wholeTbl>
      <a:tcTxStyle b="off" i="off">
        <a:font>
          <a:latin typeface="游ゴシック"/>
          <a:ea typeface="游ゴシック"/>
          <a:cs typeface="游ゴシック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75"/>
            <a:ext cx="9349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Project: TA Report System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IE04 Weekly Progress Report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2022/10/26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Team: Sauce Katsudon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Activities of Previous Week</a:t>
            </a:r>
            <a:endParaRPr/>
          </a:p>
        </p:txBody>
      </p:sp>
      <p:graphicFrame>
        <p:nvGraphicFramePr>
          <p:cNvPr id="95" name="Google Shape;95;p2"/>
          <p:cNvGraphicFramePr/>
          <p:nvPr/>
        </p:nvGraphicFramePr>
        <p:xfrm>
          <a:off x="1611735" y="1690688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{AA5EAEF5-193A-4CD9-9772-BB8329161314}</a:tableStyleId>
              </a:tblPr>
              <a:tblGrid>
                <a:gridCol w="4257700"/>
                <a:gridCol w="1689050"/>
                <a:gridCol w="1426125"/>
                <a:gridCol w="1595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Task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Member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Status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Work Hours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Create class diagram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Tomohito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Create use case diagram + description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 UI wireframe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</a:t>
                      </a:r>
                      <a:r>
                        <a:rPr lang="en-US" sz="1800"/>
                        <a:t>4:00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Read Django documentation (getting started)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               </a:t>
                      </a:r>
                      <a:r>
                        <a:rPr lang="en-US" sz="1700"/>
                        <a:t>1:30</a:t>
                      </a:r>
                      <a:endParaRPr sz="17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Setting up environment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r>
                        <a:rPr lang="en-US" sz="1800"/>
                        <a:t>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Updated product backlog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Added setting up environments information to repository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1:30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time: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r>
                        <a:rPr lang="en-US" sz="1800"/>
                        <a:t>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Plan for This Week</a:t>
            </a:r>
            <a:endParaRPr/>
          </a:p>
        </p:txBody>
      </p:sp>
      <p:graphicFrame>
        <p:nvGraphicFramePr>
          <p:cNvPr id="102" name="Google Shape;102;p3"/>
          <p:cNvGraphicFramePr/>
          <p:nvPr/>
        </p:nvGraphicFramePr>
        <p:xfrm>
          <a:off x="1611735" y="1690688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{AA5EAEF5-193A-4CD9-9772-BB8329161314}</a:tableStyleId>
              </a:tblPr>
              <a:tblGrid>
                <a:gridCol w="5720250"/>
                <a:gridCol w="1593900"/>
                <a:gridCol w="1753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Task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Member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Work Hours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Hello world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All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0:30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Make phase backlog + detailed task description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 phase 1 product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10:00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time: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</a:t>
                      </a:r>
                      <a:r>
                        <a:rPr lang="en-US" sz="1800"/>
                        <a:t>:30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Phase Task Board</a:t>
            </a:r>
            <a:endParaRPr/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>
            <a:off x="840735" y="1825625"/>
            <a:ext cx="10510430" cy="4351200"/>
            <a:chOff x="2535" y="0"/>
            <a:chExt cx="10510430" cy="4351200"/>
          </a:xfrm>
        </p:grpSpPr>
        <p:sp>
          <p:nvSpPr>
            <p:cNvPr id="111" name="Google Shape;111;p4"/>
            <p:cNvSpPr/>
            <p:nvPr/>
          </p:nvSpPr>
          <p:spPr>
            <a:xfrm>
              <a:off x="2535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2535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Do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51305" y="130550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269871" y="132407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Phase backlog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51305" y="203692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269871" y="205549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Login page UI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251305" y="276834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269871" y="278691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Main page UI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51305" y="349976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269871" y="351833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Server side code for login request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676811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2676811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Progress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925581" y="1306676"/>
              <a:ext cx="1990200" cy="1311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925581" y="2820508"/>
              <a:ext cx="1990200" cy="1311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2964008" y="2858935"/>
              <a:ext cx="1913400" cy="12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351088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5351088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Review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599858" y="1305401"/>
              <a:ext cx="1990200" cy="28284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5658148" y="1363691"/>
              <a:ext cx="1873500" cy="27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Use case diagram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Class diagram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UI wireframe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025365" y="0"/>
              <a:ext cx="2487600" cy="4351200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8025365" y="0"/>
              <a:ext cx="2487600" cy="13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Done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274135" y="130550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8292701" y="132407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Product backlog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274135" y="203692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8292701" y="205549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274135" y="276834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8292701" y="278691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274135" y="3499767"/>
              <a:ext cx="1990200" cy="6339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8292701" y="3518333"/>
              <a:ext cx="19530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2964008" y="1345103"/>
              <a:ext cx="1913400" cy="12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Hello world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Issues &amp; Risks (*if any)</a:t>
            </a:r>
            <a:endParaRPr/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Cause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Possible Solution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Deadline</a:t>
            </a:r>
            <a:endParaRPr/>
          </a:p>
        </p:txBody>
      </p:sp>
      <p:sp>
        <p:nvSpPr>
          <p:cNvPr id="147" name="Google Shape;14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2018-09-25T05:16:53Z</dcterms:created>
  <dc:creator>廉太郎 吉岡</dc:creator>
</cp:coreProperties>
</file>