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xrE7En5PlmgiPKV6tt4xx278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C7C078-B1A0-4A68-BAE4-4283DE14D625}">
  <a:tblStyle styleId="{92C7C078-B1A0-4A68-BAE4-4283DE14D625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2022/1/11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{92C7C078-B1A0-4A68-BAE4-4283DE14D625}</a:tableStyleId>
              </a:tblPr>
              <a:tblGrid>
                <a:gridCol w="4257700"/>
                <a:gridCol w="1689050"/>
                <a:gridCol w="1459175"/>
                <a:gridCol w="156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Modified the UI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1:30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 more on GET and POST method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Lecturer login and main view, student report calendar view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 authorization for student and lecturer login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1" name="Google Shape;101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{92C7C078-B1A0-4A68-BAE4-4283DE14D625}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on saving working hours into database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9:00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0" name="Google Shape;110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Working hours input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Models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Sequence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Views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Writing </a:t>
            </a:r>
            <a:r>
              <a:rPr lang="en-US"/>
              <a:t>working hours in to the database is difficult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difficult to get the date and month for each working hours with the code from webflow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Re-write JS code for the report calendar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</a:t>
            </a:r>
            <a:r>
              <a:rPr lang="en-US"/>
              <a:t>line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