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4VNx+gTUs6zkp9oRTtLvLIyl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47E5C5-1BBB-4D8D-9CD5-33E6618E8BC8}">
  <a:tblStyle styleId="{E647E5C5-1BBB-4D8D-9CD5-33E6618E8BC8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2022/12/13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{E647E5C5-1BBB-4D8D-9CD5-33E6618E8BC8}</a:tableStyleId>
              </a:tblPr>
              <a:tblGrid>
                <a:gridCol w="4257700"/>
                <a:gridCol w="1689050"/>
                <a:gridCol w="1459175"/>
                <a:gridCol w="156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Working on time display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Study on view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 create view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</a:t>
                      </a:r>
                      <a:r>
                        <a:rPr lang="en-US"/>
                        <a:t>               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{E647E5C5-1BBB-4D8D-9CD5-33E6618E8BC8}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input validation functions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views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1" name="Google Shape;111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Views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Models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Difficulty in dividing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Lack of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More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soon as possible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