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hzHZdaIgDAGL1YpZcSY76wnFt/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0416C2-4C21-4E89-AE64-9417A1592B5D}">
  <a:tblStyle styleId="{190416C2-4C21-4E89-AE64-9417A1592B5D}" styleName="Table_0">
    <a:wholeTbl>
      <a:tcTxStyle b="off" i="off">
        <a:font>
          <a:latin typeface="游ゴシック"/>
          <a:ea typeface="游ゴシック"/>
          <a:cs typeface="游ゴシック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75"/>
            <a:ext cx="93498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Project: TA Report System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IE04 Weekly Progress Report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2022/10/19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Team: Sauce Katsudon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Activities of Previous Week</a:t>
            </a:r>
            <a:endParaRPr/>
          </a:p>
        </p:txBody>
      </p:sp>
      <p:graphicFrame>
        <p:nvGraphicFramePr>
          <p:cNvPr id="95" name="Google Shape;95;p2"/>
          <p:cNvGraphicFramePr/>
          <p:nvPr/>
        </p:nvGraphicFramePr>
        <p:xfrm>
          <a:off x="1611735" y="1690688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{190416C2-4C21-4E89-AE64-9417A1592B5D}</a:tableStyleId>
              </a:tblPr>
              <a:tblGrid>
                <a:gridCol w="4257700"/>
                <a:gridCol w="1689050"/>
                <a:gridCol w="1426125"/>
                <a:gridCol w="1595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Task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Member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Status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Work Hours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Create user stories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Tomohito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2:00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Create user stories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2:00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Combine user stories and create product backlog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</a:t>
                      </a:r>
                      <a:r>
                        <a:rPr lang="en-US" sz="1800"/>
                        <a:t>4:00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Update README.md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100%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                </a:t>
                      </a:r>
                      <a:r>
                        <a:rPr lang="en-US" sz="1700"/>
                        <a:t>0:05</a:t>
                      </a:r>
                      <a:endParaRPr sz="17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 time: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8:05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Plan for This Week</a:t>
            </a:r>
            <a:endParaRPr/>
          </a:p>
        </p:txBody>
      </p:sp>
      <p:graphicFrame>
        <p:nvGraphicFramePr>
          <p:cNvPr id="102" name="Google Shape;102;p3"/>
          <p:cNvGraphicFramePr/>
          <p:nvPr/>
        </p:nvGraphicFramePr>
        <p:xfrm>
          <a:off x="1611735" y="1690688"/>
          <a:ext cx="3000000" cy="3000000"/>
        </p:xfrm>
        <a:graphic>
          <a:graphicData uri="http://schemas.openxmlformats.org/drawingml/2006/table">
            <a:tbl>
              <a:tblPr bandRow="1" firstRow="1" lastRow="1">
                <a:noFill/>
                <a:tableStyleId>{190416C2-4C21-4E89-AE64-9417A1592B5D}</a:tableStyleId>
              </a:tblPr>
              <a:tblGrid>
                <a:gridCol w="5720250"/>
                <a:gridCol w="1593900"/>
                <a:gridCol w="1753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Task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Member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Work Hours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Make use case diagram</a:t>
                      </a:r>
                      <a:endParaRPr sz="1800"/>
                    </a:p>
                  </a:txBody>
                  <a:tcPr marT="45725" marB="45725" marR="91450" marL="91450"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All</a:t>
                      </a:r>
                      <a:endParaRPr sz="1800"/>
                    </a:p>
                  </a:txBody>
                  <a:tcPr marT="45725" marB="45725" marR="91450" marL="91450"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r>
                        <a:rPr lang="en-US" sz="1800"/>
                        <a:t>:00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Make class diagram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All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r>
                        <a:rPr lang="en-US" sz="1800"/>
                        <a:t>:00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Make phase backlog</a:t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2:00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Learn Django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2:00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Hello world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Angelita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0:30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 time: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r>
                        <a:rPr lang="en-US" sz="1800"/>
                        <a:t>:30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Phase Task Board</a:t>
            </a:r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840735" y="1825625"/>
            <a:ext cx="10510529" cy="4351338"/>
            <a:chOff x="2535" y="0"/>
            <a:chExt cx="10510529" cy="4351338"/>
          </a:xfrm>
        </p:grpSpPr>
        <p:sp>
          <p:nvSpPr>
            <p:cNvPr id="110" name="Google Shape;110;p4"/>
            <p:cNvSpPr/>
            <p:nvPr/>
          </p:nvSpPr>
          <p:spPr>
            <a:xfrm>
              <a:off x="2535" y="0"/>
              <a:ext cx="2487699" cy="4351338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 txBox="1"/>
            <p:nvPr/>
          </p:nvSpPr>
          <p:spPr>
            <a:xfrm>
              <a:off x="2535" y="0"/>
              <a:ext cx="2487699" cy="1305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 Do</a:t>
              </a:r>
              <a:endPara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251305" y="1305507"/>
              <a:ext cx="1990159" cy="633897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 txBox="1"/>
            <p:nvPr/>
          </p:nvSpPr>
          <p:spPr>
            <a:xfrm>
              <a:off x="269871" y="1324073"/>
              <a:ext cx="1953027" cy="596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Use case diagram</a:t>
              </a:r>
              <a:endParaRPr b="0" i="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251305" y="2036927"/>
              <a:ext cx="1990159" cy="633897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 txBox="1"/>
            <p:nvPr/>
          </p:nvSpPr>
          <p:spPr>
            <a:xfrm>
              <a:off x="269871" y="2055493"/>
              <a:ext cx="1953027" cy="596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Class diagram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251305" y="2768347"/>
              <a:ext cx="1990159" cy="633897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 txBox="1"/>
            <p:nvPr/>
          </p:nvSpPr>
          <p:spPr>
            <a:xfrm>
              <a:off x="269871" y="2786913"/>
              <a:ext cx="1953027" cy="596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Phase backlog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251305" y="3499767"/>
              <a:ext cx="1990159" cy="633897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 txBox="1"/>
            <p:nvPr/>
          </p:nvSpPr>
          <p:spPr>
            <a:xfrm>
              <a:off x="269871" y="3518333"/>
              <a:ext cx="1953027" cy="596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Hello world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676811" y="0"/>
              <a:ext cx="2487699" cy="4351338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 txBox="1"/>
            <p:nvPr/>
          </p:nvSpPr>
          <p:spPr>
            <a:xfrm>
              <a:off x="2676811" y="0"/>
              <a:ext cx="2487699" cy="1305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Progress</a:t>
              </a:r>
              <a:endPara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2925581" y="1306676"/>
              <a:ext cx="1990159" cy="1311987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 txBox="1"/>
            <p:nvPr/>
          </p:nvSpPr>
          <p:spPr>
            <a:xfrm>
              <a:off x="2964008" y="1345103"/>
              <a:ext cx="1913305" cy="12351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>
                  <a:solidFill>
                    <a:schemeClr val="dk1"/>
                  </a:solidFill>
                </a:rPr>
                <a:t>Product backlog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925581" y="2820508"/>
              <a:ext cx="1990159" cy="1311987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2964008" y="2858935"/>
              <a:ext cx="1913305" cy="12351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351088" y="0"/>
              <a:ext cx="2487699" cy="4351338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5351088" y="0"/>
              <a:ext cx="2487699" cy="1305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 Review</a:t>
              </a:r>
              <a:endPara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599858" y="1305401"/>
              <a:ext cx="1990159" cy="2828369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5658148" y="1363691"/>
              <a:ext cx="1873500" cy="27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8025365" y="0"/>
              <a:ext cx="2487699" cy="4351338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8025365" y="0"/>
              <a:ext cx="2487699" cy="1305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Done</a:t>
              </a:r>
              <a:endPara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8274135" y="1305507"/>
              <a:ext cx="1990159" cy="633897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8292701" y="1324073"/>
              <a:ext cx="1953027" cy="596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274135" y="2036927"/>
              <a:ext cx="1990159" cy="633897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8292701" y="2055493"/>
              <a:ext cx="1953027" cy="596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8274135" y="2768347"/>
              <a:ext cx="1990159" cy="633897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8292701" y="2786913"/>
              <a:ext cx="1953027" cy="596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8274135" y="3499767"/>
              <a:ext cx="1990159" cy="633897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8292701" y="3518333"/>
              <a:ext cx="1953027" cy="596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Issues &amp; Risks (*if any)</a:t>
            </a:r>
            <a:endParaRPr/>
          </a:p>
        </p:txBody>
      </p:sp>
      <p:sp>
        <p:nvSpPr>
          <p:cNvPr id="146" name="Google Shape;146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Problem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Cause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Possible Solution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Deadline</a:t>
            </a:r>
            <a:endParaRPr/>
          </a:p>
        </p:txBody>
      </p:sp>
      <p:sp>
        <p:nvSpPr>
          <p:cNvPr id="147" name="Google Shape;14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2018-09-25T05:16:53Z</dcterms:created>
  <dc:creator>廉太郎 吉岡</dc:creator>
</cp:coreProperties>
</file>