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4VNx+gTUs6zkp9oRTtLvLIyl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5183C7-3A90-4329-B507-A37886EFA301}">
  <a:tblStyle styleId="{255183C7-3A90-4329-B507-A37886EFA301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2022/11/09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{255183C7-3A90-4329-B507-A37886EFA301}</a:tableStyleId>
              </a:tblPr>
              <a:tblGrid>
                <a:gridCol w="4257700"/>
                <a:gridCol w="1689050"/>
                <a:gridCol w="1426125"/>
                <a:gridCol w="159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Created UI mockups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Research about Django admin page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Hello world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Prepare for phase 1 demo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</a:t>
                      </a:r>
                      <a:r>
                        <a:rPr lang="en-US" sz="1800"/>
                        <a:t>2:00</a:t>
                      </a:r>
                      <a:r>
                        <a:rPr lang="en-US"/>
                        <a:t>     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our vision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r>
                        <a:rPr lang="en-US" sz="1800"/>
                        <a:t>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{255183C7-3A90-4329-B507-A37886EFA301}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Modify admin page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4:00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phase backlog + detailed task description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sequence diagram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08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1" name="Google Shape;111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Phase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Server side code for login request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Admin page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Sequence diagram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Mockups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